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9"/>
  </p:notesMasterIdLst>
  <p:sldIdLst>
    <p:sldId id="256" r:id="rId2"/>
    <p:sldId id="294" r:id="rId3"/>
    <p:sldId id="325" r:id="rId4"/>
    <p:sldId id="301" r:id="rId5"/>
    <p:sldId id="324" r:id="rId6"/>
    <p:sldId id="336" r:id="rId7"/>
    <p:sldId id="263" r:id="rId8"/>
    <p:sldId id="269" r:id="rId9"/>
    <p:sldId id="322" r:id="rId10"/>
    <p:sldId id="293" r:id="rId11"/>
    <p:sldId id="321" r:id="rId12"/>
    <p:sldId id="303" r:id="rId13"/>
    <p:sldId id="304" r:id="rId14"/>
    <p:sldId id="320" r:id="rId15"/>
    <p:sldId id="298" r:id="rId16"/>
    <p:sldId id="300" r:id="rId17"/>
    <p:sldId id="315" r:id="rId18"/>
    <p:sldId id="299" r:id="rId19"/>
    <p:sldId id="323" r:id="rId20"/>
    <p:sldId id="314" r:id="rId21"/>
    <p:sldId id="319" r:id="rId22"/>
    <p:sldId id="349" r:id="rId23"/>
    <p:sldId id="350" r:id="rId24"/>
    <p:sldId id="296" r:id="rId25"/>
    <p:sldId id="297" r:id="rId26"/>
    <p:sldId id="331" r:id="rId27"/>
    <p:sldId id="313" r:id="rId28"/>
    <p:sldId id="330" r:id="rId29"/>
    <p:sldId id="316" r:id="rId30"/>
    <p:sldId id="317" r:id="rId31"/>
    <p:sldId id="329" r:id="rId32"/>
    <p:sldId id="309" r:id="rId33"/>
    <p:sldId id="305" r:id="rId34"/>
    <p:sldId id="306" r:id="rId35"/>
    <p:sldId id="307" r:id="rId36"/>
    <p:sldId id="308" r:id="rId37"/>
    <p:sldId id="310" r:id="rId38"/>
    <p:sldId id="312" r:id="rId39"/>
    <p:sldId id="327" r:id="rId40"/>
    <p:sldId id="328" r:id="rId41"/>
    <p:sldId id="334" r:id="rId42"/>
    <p:sldId id="335" r:id="rId43"/>
    <p:sldId id="337" r:id="rId44"/>
    <p:sldId id="338" r:id="rId45"/>
    <p:sldId id="340" r:id="rId46"/>
    <p:sldId id="339" r:id="rId47"/>
    <p:sldId id="332" r:id="rId48"/>
    <p:sldId id="333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274" r:id="rId58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60"/>
      <p:bold r:id="rId61"/>
      <p:italic r:id="rId62"/>
      <p:boldItalic r:id="rId63"/>
    </p:embeddedFont>
    <p:embeddedFont>
      <p:font typeface="Bree Serif" panose="020B0604020202020204" charset="0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Roboto Black" panose="02000000000000000000" pitchFamily="2" charset="0"/>
      <p:bold r:id="rId69"/>
      <p:boldItalic r:id="rId70"/>
    </p:embeddedFont>
    <p:embeddedFont>
      <p:font typeface="Roboto Light" panose="02000000000000000000" pitchFamily="2" charset="0"/>
      <p:regular r:id="rId71"/>
      <p:bold r:id="rId72"/>
      <p:italic r:id="rId73"/>
      <p:boldItalic r:id="rId74"/>
    </p:embeddedFont>
    <p:embeddedFont>
      <p:font typeface="Roboto Thin" panose="02000000000000000000" pitchFamily="2" charset="0"/>
      <p:regular r:id="rId75"/>
      <p:bold r:id="rId76"/>
      <p:italic r:id="rId77"/>
      <p:boldItalic r:id="rId78"/>
    </p:embeddedFont>
    <p:embeddedFont>
      <p:font typeface="Share Tech" panose="020B0604020202020204" charset="0"/>
      <p:regular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6C378665-2791-4F29-95B7-4FDB41141F7D}">
          <p14:sldIdLst>
            <p14:sldId id="256"/>
            <p14:sldId id="294"/>
            <p14:sldId id="325"/>
            <p14:sldId id="301"/>
            <p14:sldId id="324"/>
            <p14:sldId id="336"/>
            <p14:sldId id="263"/>
            <p14:sldId id="269"/>
            <p14:sldId id="322"/>
            <p14:sldId id="293"/>
            <p14:sldId id="321"/>
            <p14:sldId id="303"/>
            <p14:sldId id="304"/>
            <p14:sldId id="320"/>
            <p14:sldId id="298"/>
            <p14:sldId id="300"/>
            <p14:sldId id="315"/>
            <p14:sldId id="299"/>
            <p14:sldId id="323"/>
            <p14:sldId id="314"/>
            <p14:sldId id="319"/>
            <p14:sldId id="349"/>
            <p14:sldId id="350"/>
            <p14:sldId id="296"/>
            <p14:sldId id="297"/>
            <p14:sldId id="331"/>
            <p14:sldId id="313"/>
            <p14:sldId id="330"/>
            <p14:sldId id="316"/>
            <p14:sldId id="317"/>
            <p14:sldId id="329"/>
            <p14:sldId id="309"/>
            <p14:sldId id="305"/>
            <p14:sldId id="306"/>
            <p14:sldId id="307"/>
            <p14:sldId id="308"/>
            <p14:sldId id="310"/>
            <p14:sldId id="312"/>
            <p14:sldId id="327"/>
            <p14:sldId id="328"/>
            <p14:sldId id="334"/>
            <p14:sldId id="335"/>
            <p14:sldId id="337"/>
            <p14:sldId id="338"/>
            <p14:sldId id="340"/>
            <p14:sldId id="339"/>
            <p14:sldId id="332"/>
            <p14:sldId id="33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A47"/>
    <a:srgbClr val="052541"/>
    <a:srgbClr val="48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83395-09D1-4084-AD48-B87055B85A66}" v="139" dt="2022-06-24T01:52:42.134"/>
  </p1510:revLst>
</p1510:revInfo>
</file>

<file path=ppt/tableStyles.xml><?xml version="1.0" encoding="utf-8"?>
<a:tblStyleLst xmlns:a="http://schemas.openxmlformats.org/drawingml/2006/main" def="{E28737A6-F2E6-4205-AE6A-519E734AA0F7}">
  <a:tblStyle styleId="{E28737A6-F2E6-4205-AE6A-519E734AA0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e Noronha e Aragão" userId="3e7262fa-96d4-4136-917c-3f6927288669" providerId="ADAL" clId="{4A683395-09D1-4084-AD48-B87055B85A66}"/>
    <pc:docChg chg="undo redo custSel addSld delSld modSld sldOrd addSection delSection modSection">
      <pc:chgData name="João Pedro de Noronha e Aragão" userId="3e7262fa-96d4-4136-917c-3f6927288669" providerId="ADAL" clId="{4A683395-09D1-4084-AD48-B87055B85A66}" dt="2022-06-24T01:55:04.926" v="8580" actId="20577"/>
      <pc:docMkLst>
        <pc:docMk/>
      </pc:docMkLst>
      <pc:sldChg chg="addSp delSp modSp mod">
        <pc:chgData name="João Pedro de Noronha e Aragão" userId="3e7262fa-96d4-4136-917c-3f6927288669" providerId="ADAL" clId="{4A683395-09D1-4084-AD48-B87055B85A66}" dt="2022-06-22T23:47:55.977" v="3192" actId="20577"/>
        <pc:sldMkLst>
          <pc:docMk/>
          <pc:sldMk cId="0" sldId="256"/>
        </pc:sldMkLst>
        <pc:spChg chg="add mod">
          <ac:chgData name="João Pedro de Noronha e Aragão" userId="3e7262fa-96d4-4136-917c-3f6927288669" providerId="ADAL" clId="{4A683395-09D1-4084-AD48-B87055B85A66}" dt="2022-06-22T18:15:45.797" v="2479" actId="2711"/>
          <ac:spMkLst>
            <pc:docMk/>
            <pc:sldMk cId="0" sldId="256"/>
            <ac:spMk id="107" creationId="{CF744313-7EB5-B9F1-F8F9-0361E014E49E}"/>
          </ac:spMkLst>
        </pc:spChg>
        <pc:spChg chg="mod">
          <ac:chgData name="João Pedro de Noronha e Aragão" userId="3e7262fa-96d4-4136-917c-3f6927288669" providerId="ADAL" clId="{4A683395-09D1-4084-AD48-B87055B85A66}" dt="2022-06-22T23:47:55.977" v="3192" actId="20577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15:54.484" v="2480" actId="2711"/>
          <ac:spMkLst>
            <pc:docMk/>
            <pc:sldMk cId="0" sldId="256"/>
            <ac:spMk id="110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6:05:30.090" v="274" actId="478"/>
          <ac:spMkLst>
            <pc:docMk/>
            <pc:sldMk cId="0" sldId="256"/>
            <ac:spMk id="20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28.953" v="273" actId="478"/>
          <ac:spMkLst>
            <pc:docMk/>
            <pc:sldMk cId="0" sldId="256"/>
            <ac:spMk id="203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6:05:27.652" v="272" actId="478"/>
          <ac:spMkLst>
            <pc:docMk/>
            <pc:sldMk cId="0" sldId="256"/>
            <ac:spMk id="20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37.635" v="276" actId="478"/>
          <ac:spMkLst>
            <pc:docMk/>
            <pc:sldMk cId="0" sldId="256"/>
            <ac:spMk id="20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36.730" v="275" actId="478"/>
          <ac:spMkLst>
            <pc:docMk/>
            <pc:sldMk cId="0" sldId="256"/>
            <ac:spMk id="20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40.914" v="279" actId="478"/>
          <ac:spMkLst>
            <pc:docMk/>
            <pc:sldMk cId="0" sldId="256"/>
            <ac:spMk id="20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41.522" v="280" actId="478"/>
          <ac:spMkLst>
            <pc:docMk/>
            <pc:sldMk cId="0" sldId="256"/>
            <ac:spMk id="20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38.666" v="277" actId="478"/>
          <ac:spMkLst>
            <pc:docMk/>
            <pc:sldMk cId="0" sldId="256"/>
            <ac:spMk id="20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5:40.049" v="278" actId="478"/>
          <ac:spMkLst>
            <pc:docMk/>
            <pc:sldMk cId="0" sldId="256"/>
            <ac:spMk id="210" creationId="{00000000-0000-0000-0000-000000000000}"/>
          </ac:spMkLst>
        </pc:spChg>
      </pc:sldChg>
      <pc:sldChg chg="addSp delSp modSp del mod ord modNotes">
        <pc:chgData name="João Pedro de Noronha e Aragão" userId="3e7262fa-96d4-4136-917c-3f6927288669" providerId="ADAL" clId="{4A683395-09D1-4084-AD48-B87055B85A66}" dt="2022-06-22T16:22:09.461" v="512" actId="2696"/>
        <pc:sldMkLst>
          <pc:docMk/>
          <pc:sldMk cId="0" sldId="257"/>
        </pc:sldMkLst>
        <pc:spChg chg="add del mod">
          <ac:chgData name="João Pedro de Noronha e Aragão" userId="3e7262fa-96d4-4136-917c-3f6927288669" providerId="ADAL" clId="{4A683395-09D1-4084-AD48-B87055B85A66}" dt="2022-06-22T16:16:46.463" v="446" actId="478"/>
          <ac:spMkLst>
            <pc:docMk/>
            <pc:sldMk cId="0" sldId="257"/>
            <ac:spMk id="3" creationId="{28BFA0D1-CFDD-0315-4794-E9B0DE88634A}"/>
          </ac:spMkLst>
        </pc:spChg>
        <pc:spChg chg="add del mod">
          <ac:chgData name="João Pedro de Noronha e Aragão" userId="3e7262fa-96d4-4136-917c-3f6927288669" providerId="ADAL" clId="{4A683395-09D1-4084-AD48-B87055B85A66}" dt="2022-06-22T16:16:50.801" v="448" actId="478"/>
          <ac:spMkLst>
            <pc:docMk/>
            <pc:sldMk cId="0" sldId="257"/>
            <ac:spMk id="5" creationId="{CB98ADE8-9AB3-E770-9051-BB469F811458}"/>
          </ac:spMkLst>
        </pc:spChg>
        <pc:spChg chg="add del mod">
          <ac:chgData name="João Pedro de Noronha e Aragão" userId="3e7262fa-96d4-4136-917c-3f6927288669" providerId="ADAL" clId="{4A683395-09D1-4084-AD48-B87055B85A66}" dt="2022-06-22T16:16:54.207" v="450" actId="478"/>
          <ac:spMkLst>
            <pc:docMk/>
            <pc:sldMk cId="0" sldId="257"/>
            <ac:spMk id="7" creationId="{261BCB46-DCFA-0E6D-C256-19836A54EF46}"/>
          </ac:spMkLst>
        </pc:spChg>
        <pc:spChg chg="add del mod">
          <ac:chgData name="João Pedro de Noronha e Aragão" userId="3e7262fa-96d4-4136-917c-3f6927288669" providerId="ADAL" clId="{4A683395-09D1-4084-AD48-B87055B85A66}" dt="2022-06-22T16:16:56.929" v="452" actId="478"/>
          <ac:spMkLst>
            <pc:docMk/>
            <pc:sldMk cId="0" sldId="257"/>
            <ac:spMk id="9" creationId="{C254F226-5B9A-73B4-7DF3-1B915D0685E9}"/>
          </ac:spMkLst>
        </pc:spChg>
        <pc:spChg chg="add del mod">
          <ac:chgData name="João Pedro de Noronha e Aragão" userId="3e7262fa-96d4-4136-917c-3f6927288669" providerId="ADAL" clId="{4A683395-09D1-4084-AD48-B87055B85A66}" dt="2022-06-22T16:16:59.072" v="454" actId="478"/>
          <ac:spMkLst>
            <pc:docMk/>
            <pc:sldMk cId="0" sldId="257"/>
            <ac:spMk id="11" creationId="{0F031EEB-1466-A4E2-9F20-A5E87CA243BD}"/>
          </ac:spMkLst>
        </pc:spChg>
        <pc:spChg chg="add del mod">
          <ac:chgData name="João Pedro de Noronha e Aragão" userId="3e7262fa-96d4-4136-917c-3f6927288669" providerId="ADAL" clId="{4A683395-09D1-4084-AD48-B87055B85A66}" dt="2022-06-22T16:17:03.216" v="456" actId="478"/>
          <ac:spMkLst>
            <pc:docMk/>
            <pc:sldMk cId="0" sldId="257"/>
            <ac:spMk id="13" creationId="{A4B89250-534D-FE86-AB11-3B0B49EE88F6}"/>
          </ac:spMkLst>
        </pc:spChg>
        <pc:spChg chg="del">
          <ac:chgData name="João Pedro de Noronha e Aragão" userId="3e7262fa-96d4-4136-917c-3f6927288669" providerId="ADAL" clId="{4A683395-09D1-4084-AD48-B87055B85A66}" dt="2022-06-22T16:17:00.674" v="455" actId="478"/>
          <ac:spMkLst>
            <pc:docMk/>
            <pc:sldMk cId="0" sldId="257"/>
            <ac:spMk id="21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6:58.354" v="453" actId="478"/>
          <ac:spMkLst>
            <pc:docMk/>
            <pc:sldMk cId="0" sldId="257"/>
            <ac:spMk id="22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6:56.138" v="451" actId="478"/>
          <ac:spMkLst>
            <pc:docMk/>
            <pc:sldMk cId="0" sldId="257"/>
            <ac:spMk id="22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6:43.977" v="445" actId="478"/>
          <ac:spMkLst>
            <pc:docMk/>
            <pc:sldMk cId="0" sldId="257"/>
            <ac:spMk id="22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6:48.378" v="447" actId="478"/>
          <ac:spMkLst>
            <pc:docMk/>
            <pc:sldMk cId="0" sldId="257"/>
            <ac:spMk id="22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6:52.674" v="449" actId="478"/>
          <ac:spMkLst>
            <pc:docMk/>
            <pc:sldMk cId="0" sldId="257"/>
            <ac:spMk id="22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3:06.409" v="342" actId="20577"/>
          <ac:spMkLst>
            <pc:docMk/>
            <pc:sldMk cId="0" sldId="257"/>
            <ac:spMk id="2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3:24.385" v="356" actId="20577"/>
          <ac:spMkLst>
            <pc:docMk/>
            <pc:sldMk cId="0" sldId="257"/>
            <ac:spMk id="2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3:56.232" v="366" actId="20577"/>
          <ac:spMkLst>
            <pc:docMk/>
            <pc:sldMk cId="0" sldId="257"/>
            <ac:spMk id="2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4:13.905" v="386" actId="20577"/>
          <ac:spMkLst>
            <pc:docMk/>
            <pc:sldMk cId="0" sldId="257"/>
            <ac:spMk id="2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4:25.391" v="389" actId="20577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14:31.800" v="392" actId="20577"/>
          <ac:spMkLst>
            <pc:docMk/>
            <pc:sldMk cId="0" sldId="257"/>
            <ac:spMk id="236" creationId="{00000000-0000-0000-0000-000000000000}"/>
          </ac:spMkLst>
        </pc:spChg>
      </pc:sldChg>
      <pc:sldChg chg="modSp add del mod ord modNotes">
        <pc:chgData name="João Pedro de Noronha e Aragão" userId="3e7262fa-96d4-4136-917c-3f6927288669" providerId="ADAL" clId="{4A683395-09D1-4084-AD48-B87055B85A66}" dt="2022-06-23T14:25:01.836" v="3985"/>
        <pc:sldMkLst>
          <pc:docMk/>
          <pc:sldMk cId="0" sldId="258"/>
        </pc:sldMkLst>
        <pc:spChg chg="mod">
          <ac:chgData name="João Pedro de Noronha e Aragão" userId="3e7262fa-96d4-4136-917c-3f6927288669" providerId="ADAL" clId="{4A683395-09D1-4084-AD48-B87055B85A66}" dt="2022-06-22T18:35:34.280" v="2812" actId="403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5:48.503" v="2816" actId="20577"/>
          <ac:spMkLst>
            <pc:docMk/>
            <pc:sldMk cId="0" sldId="258"/>
            <ac:spMk id="263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5:30.539" v="2811" actId="403"/>
        <pc:sldMkLst>
          <pc:docMk/>
          <pc:sldMk cId="0" sldId="259"/>
        </pc:sldMkLst>
        <pc:spChg chg="mod">
          <ac:chgData name="João Pedro de Noronha e Aragão" userId="3e7262fa-96d4-4136-917c-3f6927288669" providerId="ADAL" clId="{4A683395-09D1-4084-AD48-B87055B85A66}" dt="2022-06-22T18:35:30.539" v="2811" actId="403"/>
          <ac:spMkLst>
            <pc:docMk/>
            <pc:sldMk cId="0" sldId="259"/>
            <ac:spMk id="27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19:34.165" v="2521" actId="403"/>
          <ac:spMkLst>
            <pc:docMk/>
            <pc:sldMk cId="0" sldId="259"/>
            <ac:spMk id="27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5:17.330" v="2810" actId="403"/>
          <ac:spMkLst>
            <pc:docMk/>
            <pc:sldMk cId="0" sldId="259"/>
            <ac:spMk id="27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5:10.471" v="2809" actId="403"/>
          <ac:spMkLst>
            <pc:docMk/>
            <pc:sldMk cId="0" sldId="259"/>
            <ac:spMk id="27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0:20.562" v="2535" actId="113"/>
          <ac:spMkLst>
            <pc:docMk/>
            <pc:sldMk cId="0" sldId="259"/>
            <ac:spMk id="27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0:14.775" v="2533" actId="113"/>
          <ac:spMkLst>
            <pc:docMk/>
            <pc:sldMk cId="0" sldId="259"/>
            <ac:spMk id="28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0:18.473" v="2534" actId="113"/>
          <ac:spMkLst>
            <pc:docMk/>
            <pc:sldMk cId="0" sldId="259"/>
            <ac:spMk id="281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5:06.228" v="2808" actId="404"/>
        <pc:sldMkLst>
          <pc:docMk/>
          <pc:sldMk cId="0" sldId="260"/>
        </pc:sldMkLst>
        <pc:spChg chg="mod">
          <ac:chgData name="João Pedro de Noronha e Aragão" userId="3e7262fa-96d4-4136-917c-3f6927288669" providerId="ADAL" clId="{4A683395-09D1-4084-AD48-B87055B85A66}" dt="2022-06-22T18:35:06.228" v="2808" actId="404"/>
          <ac:spMkLst>
            <pc:docMk/>
            <pc:sldMk cId="0" sldId="260"/>
            <ac:spMk id="29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5:03.436" v="2807" actId="403"/>
          <ac:spMkLst>
            <pc:docMk/>
            <pc:sldMk cId="0" sldId="260"/>
            <ac:spMk id="297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4:52.533" v="2806" actId="404"/>
        <pc:sldMkLst>
          <pc:docMk/>
          <pc:sldMk cId="0" sldId="261"/>
        </pc:sldMkLst>
        <pc:spChg chg="mod">
          <ac:chgData name="João Pedro de Noronha e Aragão" userId="3e7262fa-96d4-4136-917c-3f6927288669" providerId="ADAL" clId="{4A683395-09D1-4084-AD48-B87055B85A66}" dt="2022-06-22T18:20:58.453" v="2543" actId="2711"/>
          <ac:spMkLst>
            <pc:docMk/>
            <pc:sldMk cId="0" sldId="261"/>
            <ac:spMk id="39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52.533" v="2806" actId="404"/>
          <ac:spMkLst>
            <pc:docMk/>
            <pc:sldMk cId="0" sldId="261"/>
            <ac:spMk id="395" creationId="{00000000-0000-0000-0000-000000000000}"/>
          </ac:spMkLst>
        </pc:spChg>
      </pc:sldChg>
      <pc:sldChg chg="addSp delSp modSp del mod ord">
        <pc:chgData name="João Pedro de Noronha e Aragão" userId="3e7262fa-96d4-4136-917c-3f6927288669" providerId="ADAL" clId="{4A683395-09D1-4084-AD48-B87055B85A66}" dt="2022-06-23T14:40:27.571" v="4367" actId="47"/>
        <pc:sldMkLst>
          <pc:docMk/>
          <pc:sldMk cId="0" sldId="262"/>
        </pc:sldMkLst>
        <pc:spChg chg="add del mod">
          <ac:chgData name="João Pedro de Noronha e Aragão" userId="3e7262fa-96d4-4136-917c-3f6927288669" providerId="ADAL" clId="{4A683395-09D1-4084-AD48-B87055B85A66}" dt="2022-06-22T17:08:07.272" v="1250" actId="478"/>
          <ac:spMkLst>
            <pc:docMk/>
            <pc:sldMk cId="0" sldId="262"/>
            <ac:spMk id="3" creationId="{6E8E2954-E8EB-F073-423D-69D87CC4D922}"/>
          </ac:spMkLst>
        </pc:spChg>
        <pc:spChg chg="add del mod">
          <ac:chgData name="João Pedro de Noronha e Aragão" userId="3e7262fa-96d4-4136-917c-3f6927288669" providerId="ADAL" clId="{4A683395-09D1-4084-AD48-B87055B85A66}" dt="2022-06-22T17:08:08.982" v="1251" actId="478"/>
          <ac:spMkLst>
            <pc:docMk/>
            <pc:sldMk cId="0" sldId="262"/>
            <ac:spMk id="5" creationId="{C0CAFBC6-4F4B-05DB-D378-0F0BBE959315}"/>
          </ac:spMkLst>
        </pc:spChg>
        <pc:spChg chg="add del mod">
          <ac:chgData name="João Pedro de Noronha e Aragão" userId="3e7262fa-96d4-4136-917c-3f6927288669" providerId="ADAL" clId="{4A683395-09D1-4084-AD48-B87055B85A66}" dt="2022-06-22T17:08:24.966" v="1269" actId="478"/>
          <ac:spMkLst>
            <pc:docMk/>
            <pc:sldMk cId="0" sldId="262"/>
            <ac:spMk id="7" creationId="{E63A4657-075D-7291-8C05-6AF1ECD10E24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0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0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23.017" v="1268" actId="478"/>
          <ac:spMkLst>
            <pc:docMk/>
            <pc:sldMk cId="0" sldId="262"/>
            <ac:spMk id="40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5:55.426" v="2817" actId="403"/>
          <ac:spMkLst>
            <pc:docMk/>
            <pc:sldMk cId="0" sldId="262"/>
            <ac:spMk id="403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08:23.017" v="1268" actId="478"/>
          <ac:spMkLst>
            <pc:docMk/>
            <pc:sldMk cId="0" sldId="262"/>
            <ac:spMk id="40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0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0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23.017" v="1268" actId="478"/>
          <ac:spMkLst>
            <pc:docMk/>
            <pc:sldMk cId="0" sldId="262"/>
            <ac:spMk id="40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0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23.017" v="1268" actId="478"/>
          <ac:spMkLst>
            <pc:docMk/>
            <pc:sldMk cId="0" sldId="262"/>
            <ac:spMk id="41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08:04.141" v="1249" actId="478"/>
          <ac:spMkLst>
            <pc:docMk/>
            <pc:sldMk cId="0" sldId="262"/>
            <ac:spMk id="41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1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3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09:30.486" v="1332" actId="1038"/>
          <ac:spMkLst>
            <pc:docMk/>
            <pc:sldMk cId="0" sldId="262"/>
            <ac:spMk id="441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2T17:08:04.141" v="1249" actId="478"/>
          <ac:grpSpMkLst>
            <pc:docMk/>
            <pc:sldMk cId="0" sldId="262"/>
            <ac:grpSpMk id="412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2T17:08:04.141" v="1249" actId="478"/>
          <ac:grpSpMkLst>
            <pc:docMk/>
            <pc:sldMk cId="0" sldId="262"/>
            <ac:grpSpMk id="416" creationId="{00000000-0000-0000-0000-000000000000}"/>
          </ac:grpSpMkLst>
        </pc:grpChg>
        <pc:picChg chg="add del mod">
          <ac:chgData name="João Pedro de Noronha e Aragão" userId="3e7262fa-96d4-4136-917c-3f6927288669" providerId="ADAL" clId="{4A683395-09D1-4084-AD48-B87055B85A66}" dt="2022-06-22T17:32:22.667" v="1438" actId="478"/>
          <ac:picMkLst>
            <pc:docMk/>
            <pc:sldMk cId="0" sldId="262"/>
            <ac:picMk id="3" creationId="{3CD35997-F5F6-8352-1319-9F41A09B0E63}"/>
          </ac:picMkLst>
        </pc:picChg>
        <pc:picChg chg="add mod">
          <ac:chgData name="João Pedro de Noronha e Aragão" userId="3e7262fa-96d4-4136-917c-3f6927288669" providerId="ADAL" clId="{4A683395-09D1-4084-AD48-B87055B85A66}" dt="2022-06-22T17:33:57.516" v="1441" actId="1076"/>
          <ac:picMkLst>
            <pc:docMk/>
            <pc:sldMk cId="0" sldId="262"/>
            <ac:picMk id="5" creationId="{07D963B6-874B-A54F-BA2B-FE83FC7B5377}"/>
          </ac:picMkLst>
        </pc:picChg>
        <pc:cxnChg chg="mod">
          <ac:chgData name="João Pedro de Noronha e Aragão" userId="3e7262fa-96d4-4136-917c-3f6927288669" providerId="ADAL" clId="{4A683395-09D1-4084-AD48-B87055B85A66}" dt="2022-06-22T17:09:02.576" v="1304" actId="14100"/>
          <ac:cxnSpMkLst>
            <pc:docMk/>
            <pc:sldMk cId="0" sldId="262"/>
            <ac:cxnSpMk id="407" creationId="{00000000-0000-0000-0000-000000000000}"/>
          </ac:cxnSpMkLst>
        </pc:cxnChg>
      </pc:sldChg>
      <pc:sldChg chg="addSp delSp modSp mod ord">
        <pc:chgData name="João Pedro de Noronha e Aragão" userId="3e7262fa-96d4-4136-917c-3f6927288669" providerId="ADAL" clId="{4A683395-09D1-4084-AD48-B87055B85A66}" dt="2022-06-23T17:10:16.189" v="6440" actId="20577"/>
        <pc:sldMkLst>
          <pc:docMk/>
          <pc:sldMk cId="0" sldId="263"/>
        </pc:sldMkLst>
        <pc:spChg chg="add del mod">
          <ac:chgData name="João Pedro de Noronha e Aragão" userId="3e7262fa-96d4-4136-917c-3f6927288669" providerId="ADAL" clId="{4A683395-09D1-4084-AD48-B87055B85A66}" dt="2022-06-23T15:09:34.993" v="5392" actId="478"/>
          <ac:spMkLst>
            <pc:docMk/>
            <pc:sldMk cId="0" sldId="263"/>
            <ac:spMk id="6" creationId="{B481B25C-97F9-A863-28F2-993955E6CEA3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16" creationId="{796CAFDB-1D88-99DD-7846-9A4D6B3D6DAA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17" creationId="{F710C4D0-0226-715C-9DCC-97AD409F770E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18" creationId="{81B9E29A-2B3F-DFAD-9E17-E1964610339E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19" creationId="{D5024FC7-DAE8-41E9-983D-4E9740CA88F4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1" creationId="{25A0D3B5-274F-23C5-4067-0A8E4F5DF489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2" creationId="{05BE1813-D2DD-4E6A-9679-2FFD7ED6800D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3" creationId="{AB529212-7A33-E9D7-7CD4-7DE04695B7D1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4" creationId="{9EA4AC06-56FD-6C1E-B68E-51AC792151E6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6" creationId="{E913FC9D-17F8-0852-6A7A-84BF688E5F64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7" creationId="{1584F3A9-97CE-F1D2-F8B8-6DEAA7D74711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8" creationId="{1C50ADF4-4BB6-349F-087E-05919E21A25B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29" creationId="{F5FA2E89-1790-8A8E-0CA2-97FCD7A0729B}"/>
          </ac:spMkLst>
        </pc:spChg>
        <pc:spChg chg="mod">
          <ac:chgData name="João Pedro de Noronha e Aragão" userId="3e7262fa-96d4-4136-917c-3f6927288669" providerId="ADAL" clId="{4A683395-09D1-4084-AD48-B87055B85A66}" dt="2022-06-23T14:22:20.891" v="3959" actId="165"/>
          <ac:spMkLst>
            <pc:docMk/>
            <pc:sldMk cId="0" sldId="263"/>
            <ac:spMk id="130" creationId="{1D3B5B94-644B-70FD-44FE-50F6D7216CD6}"/>
          </ac:spMkLst>
        </pc:spChg>
        <pc:spChg chg="add del mod">
          <ac:chgData name="João Pedro de Noronha e Aragão" userId="3e7262fa-96d4-4136-917c-3f6927288669" providerId="ADAL" clId="{4A683395-09D1-4084-AD48-B87055B85A66}" dt="2022-06-23T15:02:59.143" v="5180"/>
          <ac:spMkLst>
            <pc:docMk/>
            <pc:sldMk cId="0" sldId="263"/>
            <ac:spMk id="133" creationId="{55071C28-2F23-DEAE-40F9-9233DAAFCBE1}"/>
          </ac:spMkLst>
        </pc:spChg>
        <pc:spChg chg="add del mod">
          <ac:chgData name="João Pedro de Noronha e Aragão" userId="3e7262fa-96d4-4136-917c-3f6927288669" providerId="ADAL" clId="{4A683395-09D1-4084-AD48-B87055B85A66}" dt="2022-06-23T15:02:59.143" v="5180"/>
          <ac:spMkLst>
            <pc:docMk/>
            <pc:sldMk cId="0" sldId="263"/>
            <ac:spMk id="134" creationId="{2EFD5DE9-C76F-CD15-C6F1-E0E7A99EA24E}"/>
          </ac:spMkLst>
        </pc:spChg>
        <pc:spChg chg="add del mod">
          <ac:chgData name="João Pedro de Noronha e Aragão" userId="3e7262fa-96d4-4136-917c-3f6927288669" providerId="ADAL" clId="{4A683395-09D1-4084-AD48-B87055B85A66}" dt="2022-06-23T15:02:59.143" v="5180"/>
          <ac:spMkLst>
            <pc:docMk/>
            <pc:sldMk cId="0" sldId="263"/>
            <ac:spMk id="135" creationId="{79D489CD-45EE-BA95-01FA-B2950507382F}"/>
          </ac:spMkLst>
        </pc:spChg>
        <pc:spChg chg="mod">
          <ac:chgData name="João Pedro de Noronha e Aragão" userId="3e7262fa-96d4-4136-917c-3f6927288669" providerId="ADAL" clId="{4A683395-09D1-4084-AD48-B87055B85A66}" dt="2022-06-23T15:02:55.370" v="5179"/>
          <ac:spMkLst>
            <pc:docMk/>
            <pc:sldMk cId="0" sldId="263"/>
            <ac:spMk id="137" creationId="{9A98E20D-70B8-5A0D-A6F7-35773E320EE8}"/>
          </ac:spMkLst>
        </pc:spChg>
        <pc:spChg chg="mod">
          <ac:chgData name="João Pedro de Noronha e Aragão" userId="3e7262fa-96d4-4136-917c-3f6927288669" providerId="ADAL" clId="{4A683395-09D1-4084-AD48-B87055B85A66}" dt="2022-06-23T15:02:55.370" v="5179"/>
          <ac:spMkLst>
            <pc:docMk/>
            <pc:sldMk cId="0" sldId="263"/>
            <ac:spMk id="138" creationId="{8E115D6F-08AE-A8A7-9BAD-EA37B9A056B1}"/>
          </ac:spMkLst>
        </pc:spChg>
        <pc:spChg chg="mod">
          <ac:chgData name="João Pedro de Noronha e Aragão" userId="3e7262fa-96d4-4136-917c-3f6927288669" providerId="ADAL" clId="{4A683395-09D1-4084-AD48-B87055B85A66}" dt="2022-06-23T15:02:55.370" v="5179"/>
          <ac:spMkLst>
            <pc:docMk/>
            <pc:sldMk cId="0" sldId="263"/>
            <ac:spMk id="139" creationId="{72B5B8F1-E769-60F9-E626-8BCF378D7079}"/>
          </ac:spMkLst>
        </pc:spChg>
        <pc:spChg chg="mod">
          <ac:chgData name="João Pedro de Noronha e Aragão" userId="3e7262fa-96d4-4136-917c-3f6927288669" providerId="ADAL" clId="{4A683395-09D1-4084-AD48-B87055B85A66}" dt="2022-06-23T15:02:55.370" v="5179"/>
          <ac:spMkLst>
            <pc:docMk/>
            <pc:sldMk cId="0" sldId="263"/>
            <ac:spMk id="140" creationId="{CACDB834-7E02-5238-0667-8EA950BABFBC}"/>
          </ac:spMkLst>
        </pc:spChg>
        <pc:spChg chg="mod">
          <ac:chgData name="João Pedro de Noronha e Aragão" userId="3e7262fa-96d4-4136-917c-3f6927288669" providerId="ADAL" clId="{4A683395-09D1-4084-AD48-B87055B85A66}" dt="2022-06-23T15:02:55.370" v="5179"/>
          <ac:spMkLst>
            <pc:docMk/>
            <pc:sldMk cId="0" sldId="263"/>
            <ac:spMk id="141" creationId="{47D3D28A-82C4-0232-79E2-34F0D5A59079}"/>
          </ac:spMkLst>
        </pc:spChg>
        <pc:spChg chg="add del mod">
          <ac:chgData name="João Pedro de Noronha e Aragão" userId="3e7262fa-96d4-4136-917c-3f6927288669" providerId="ADAL" clId="{4A683395-09D1-4084-AD48-B87055B85A66}" dt="2022-06-23T15:08:50.265" v="5372" actId="478"/>
          <ac:spMkLst>
            <pc:docMk/>
            <pc:sldMk cId="0" sldId="263"/>
            <ac:spMk id="142" creationId="{7C60AFC2-9715-E1A6-1AC6-4836B35ADCED}"/>
          </ac:spMkLst>
        </pc:spChg>
        <pc:spChg chg="add del mod">
          <ac:chgData name="João Pedro de Noronha e Aragão" userId="3e7262fa-96d4-4136-917c-3f6927288669" providerId="ADAL" clId="{4A683395-09D1-4084-AD48-B87055B85A66}" dt="2022-06-23T15:08:50.265" v="5372" actId="478"/>
          <ac:spMkLst>
            <pc:docMk/>
            <pc:sldMk cId="0" sldId="263"/>
            <ac:spMk id="143" creationId="{3695069B-844E-CA23-FE6D-40F245ACF053}"/>
          </ac:spMkLst>
        </pc:spChg>
        <pc:spChg chg="add del mod">
          <ac:chgData name="João Pedro de Noronha e Aragão" userId="3e7262fa-96d4-4136-917c-3f6927288669" providerId="ADAL" clId="{4A683395-09D1-4084-AD48-B87055B85A66}" dt="2022-06-23T15:08:50.265" v="5372" actId="478"/>
          <ac:spMkLst>
            <pc:docMk/>
            <pc:sldMk cId="0" sldId="263"/>
            <ac:spMk id="144" creationId="{EAE4AE64-DB0E-3C27-015C-E6B0B5767AE0}"/>
          </ac:spMkLst>
        </pc:spChg>
        <pc:spChg chg="mod">
          <ac:chgData name="João Pedro de Noronha e Aragão" userId="3e7262fa-96d4-4136-917c-3f6927288669" providerId="ADAL" clId="{4A683395-09D1-4084-AD48-B87055B85A66}" dt="2022-06-23T15:03:13.890" v="5210"/>
          <ac:spMkLst>
            <pc:docMk/>
            <pc:sldMk cId="0" sldId="263"/>
            <ac:spMk id="146" creationId="{F4764AD4-EC3A-6768-C0AA-0C90CB42EF3E}"/>
          </ac:spMkLst>
        </pc:spChg>
        <pc:spChg chg="mod">
          <ac:chgData name="João Pedro de Noronha e Aragão" userId="3e7262fa-96d4-4136-917c-3f6927288669" providerId="ADAL" clId="{4A683395-09D1-4084-AD48-B87055B85A66}" dt="2022-06-23T15:03:13.890" v="5210"/>
          <ac:spMkLst>
            <pc:docMk/>
            <pc:sldMk cId="0" sldId="263"/>
            <ac:spMk id="147" creationId="{1B06AC4A-6524-7A31-7B07-C4BFB4E5439C}"/>
          </ac:spMkLst>
        </pc:spChg>
        <pc:spChg chg="mod">
          <ac:chgData name="João Pedro de Noronha e Aragão" userId="3e7262fa-96d4-4136-917c-3f6927288669" providerId="ADAL" clId="{4A683395-09D1-4084-AD48-B87055B85A66}" dt="2022-06-23T15:03:13.890" v="5210"/>
          <ac:spMkLst>
            <pc:docMk/>
            <pc:sldMk cId="0" sldId="263"/>
            <ac:spMk id="148" creationId="{D1C38C9E-F375-0990-E90C-9C4BF84E2B71}"/>
          </ac:spMkLst>
        </pc:spChg>
        <pc:spChg chg="mod">
          <ac:chgData name="João Pedro de Noronha e Aragão" userId="3e7262fa-96d4-4136-917c-3f6927288669" providerId="ADAL" clId="{4A683395-09D1-4084-AD48-B87055B85A66}" dt="2022-06-23T15:03:13.890" v="5210"/>
          <ac:spMkLst>
            <pc:docMk/>
            <pc:sldMk cId="0" sldId="263"/>
            <ac:spMk id="149" creationId="{DADCB3AF-12E5-BDF7-8264-CA3C828B49C8}"/>
          </ac:spMkLst>
        </pc:spChg>
        <pc:spChg chg="mod">
          <ac:chgData name="João Pedro de Noronha e Aragão" userId="3e7262fa-96d4-4136-917c-3f6927288669" providerId="ADAL" clId="{4A683395-09D1-4084-AD48-B87055B85A66}" dt="2022-06-23T15:03:13.890" v="5210"/>
          <ac:spMkLst>
            <pc:docMk/>
            <pc:sldMk cId="0" sldId="263"/>
            <ac:spMk id="150" creationId="{C0450AA0-F2DF-8271-16B0-4DF8D06D4838}"/>
          </ac:spMkLst>
        </pc:spChg>
        <pc:spChg chg="mod">
          <ac:chgData name="João Pedro de Noronha e Aragão" userId="3e7262fa-96d4-4136-917c-3f6927288669" providerId="ADAL" clId="{4A683395-09D1-4084-AD48-B87055B85A66}" dt="2022-06-23T15:03:57.391" v="5250" actId="1076"/>
          <ac:spMkLst>
            <pc:docMk/>
            <pc:sldMk cId="0" sldId="263"/>
            <ac:spMk id="44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24:06.124" v="3976" actId="12788"/>
          <ac:spMkLst>
            <pc:docMk/>
            <pc:sldMk cId="0" sldId="263"/>
            <ac:spMk id="447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5:09:32.444" v="5391" actId="478"/>
          <ac:spMkLst>
            <pc:docMk/>
            <pc:sldMk cId="0" sldId="263"/>
            <ac:spMk id="44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08:01.489" v="5324" actId="20577"/>
          <ac:spMkLst>
            <pc:docMk/>
            <pc:sldMk cId="0" sldId="263"/>
            <ac:spMk id="449" creationId="{00000000-0000-0000-0000-000000000000}"/>
          </ac:spMkLst>
        </pc:spChg>
        <pc:spChg chg="mod ord topLvl">
          <ac:chgData name="João Pedro de Noronha e Aragão" userId="3e7262fa-96d4-4136-917c-3f6927288669" providerId="ADAL" clId="{4A683395-09D1-4084-AD48-B87055B85A66}" dt="2022-06-23T14:24:01.600" v="3975" actId="12788"/>
          <ac:spMkLst>
            <pc:docMk/>
            <pc:sldMk cId="0" sldId="263"/>
            <ac:spMk id="450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3T14:24:01.600" v="3975" actId="12788"/>
          <ac:spMkLst>
            <pc:docMk/>
            <pc:sldMk cId="0" sldId="263"/>
            <ac:spMk id="45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1:25.658" v="3910" actId="478"/>
          <ac:spMkLst>
            <pc:docMk/>
            <pc:sldMk cId="0" sldId="263"/>
            <ac:spMk id="45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1:02.721" v="3902" actId="478"/>
          <ac:spMkLst>
            <pc:docMk/>
            <pc:sldMk cId="0" sldId="263"/>
            <ac:spMk id="453" creationId="{00000000-0000-0000-0000-000000000000}"/>
          </ac:spMkLst>
        </pc:spChg>
        <pc:spChg chg="del mod topLvl">
          <ac:chgData name="João Pedro de Noronha e Aragão" userId="3e7262fa-96d4-4136-917c-3f6927288669" providerId="ADAL" clId="{4A683395-09D1-4084-AD48-B87055B85A66}" dt="2022-06-23T15:09:32.444" v="5391" actId="478"/>
          <ac:spMkLst>
            <pc:docMk/>
            <pc:sldMk cId="0" sldId="263"/>
            <ac:spMk id="45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7:10:16.189" v="6440" actId="20577"/>
          <ac:spMkLst>
            <pc:docMk/>
            <pc:sldMk cId="0" sldId="263"/>
            <ac:spMk id="556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5:09:32.444" v="5391" actId="478"/>
          <ac:spMkLst>
            <pc:docMk/>
            <pc:sldMk cId="0" sldId="263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09:00.226" v="5380" actId="20577"/>
          <ac:spMkLst>
            <pc:docMk/>
            <pc:sldMk cId="0" sldId="263"/>
            <ac:spMk id="558" creationId="{00000000-0000-0000-0000-000000000000}"/>
          </ac:spMkLst>
        </pc:spChg>
        <pc:grpChg chg="add del mod">
          <ac:chgData name="João Pedro de Noronha e Aragão" userId="3e7262fa-96d4-4136-917c-3f6927288669" providerId="ADAL" clId="{4A683395-09D1-4084-AD48-B87055B85A66}" dt="2022-06-23T14:22:20.891" v="3959" actId="165"/>
          <ac:grpSpMkLst>
            <pc:docMk/>
            <pc:sldMk cId="0" sldId="263"/>
            <ac:grpSpMk id="2" creationId="{AB739DAF-7CA1-03F7-8688-1CF1BF3583BF}"/>
          </ac:grpSpMkLst>
        </pc:grpChg>
        <pc:grpChg chg="add del mod ord topLvl">
          <ac:chgData name="João Pedro de Noronha e Aragão" userId="3e7262fa-96d4-4136-917c-3f6927288669" providerId="ADAL" clId="{4A683395-09D1-4084-AD48-B87055B85A66}" dt="2022-06-23T14:24:01.600" v="3975" actId="12788"/>
          <ac:grpSpMkLst>
            <pc:docMk/>
            <pc:sldMk cId="0" sldId="263"/>
            <ac:grpSpMk id="115" creationId="{EC39599A-05F2-FA5B-8BEB-EF9B58FB4D86}"/>
          </ac:grpSpMkLst>
        </pc:grpChg>
        <pc:grpChg chg="add del mod topLvl">
          <ac:chgData name="João Pedro de Noronha e Aragão" userId="3e7262fa-96d4-4136-917c-3f6927288669" providerId="ADAL" clId="{4A683395-09D1-4084-AD48-B87055B85A66}" dt="2022-06-23T15:09:09.697" v="5381" actId="478"/>
          <ac:grpSpMkLst>
            <pc:docMk/>
            <pc:sldMk cId="0" sldId="263"/>
            <ac:grpSpMk id="120" creationId="{5B4E2D4B-84AE-A8D9-47A7-5AC09087503E}"/>
          </ac:grpSpMkLst>
        </pc:grpChg>
        <pc:grpChg chg="add mod topLvl">
          <ac:chgData name="João Pedro de Noronha e Aragão" userId="3e7262fa-96d4-4136-917c-3f6927288669" providerId="ADAL" clId="{4A683395-09D1-4084-AD48-B87055B85A66}" dt="2022-06-23T15:09:29.329" v="5390" actId="1038"/>
          <ac:grpSpMkLst>
            <pc:docMk/>
            <pc:sldMk cId="0" sldId="263"/>
            <ac:grpSpMk id="125" creationId="{979B9B91-829E-4EEF-1456-0F146C6CB298}"/>
          </ac:grpSpMkLst>
        </pc:grpChg>
        <pc:grpChg chg="add del mod">
          <ac:chgData name="João Pedro de Noronha e Aragão" userId="3e7262fa-96d4-4136-917c-3f6927288669" providerId="ADAL" clId="{4A683395-09D1-4084-AD48-B87055B85A66}" dt="2022-06-23T15:02:59.143" v="5180"/>
          <ac:grpSpMkLst>
            <pc:docMk/>
            <pc:sldMk cId="0" sldId="263"/>
            <ac:grpSpMk id="136" creationId="{69E4ECF2-76F8-A5AB-1B67-ACFC4E85967B}"/>
          </ac:grpSpMkLst>
        </pc:grpChg>
        <pc:grpChg chg="add del mod">
          <ac:chgData name="João Pedro de Noronha e Aragão" userId="3e7262fa-96d4-4136-917c-3f6927288669" providerId="ADAL" clId="{4A683395-09D1-4084-AD48-B87055B85A66}" dt="2022-06-23T15:08:50.265" v="5372" actId="478"/>
          <ac:grpSpMkLst>
            <pc:docMk/>
            <pc:sldMk cId="0" sldId="263"/>
            <ac:grpSpMk id="145" creationId="{1EE84040-8B37-DC87-E6AC-3B3B91C62B78}"/>
          </ac:grpSpMkLst>
        </pc:grpChg>
        <pc:grpChg chg="del">
          <ac:chgData name="João Pedro de Noronha e Aragão" userId="3e7262fa-96d4-4136-917c-3f6927288669" providerId="ADAL" clId="{4A683395-09D1-4084-AD48-B87055B85A66}" dt="2022-06-23T14:21:34.481" v="3914" actId="478"/>
          <ac:grpSpMkLst>
            <pc:docMk/>
            <pc:sldMk cId="0" sldId="263"/>
            <ac:grpSpMk id="455" creationId="{00000000-0000-0000-0000-000000000000}"/>
          </ac:grpSpMkLst>
        </pc:grpChg>
        <pc:cxnChg chg="mod">
          <ac:chgData name="João Pedro de Noronha e Aragão" userId="3e7262fa-96d4-4136-917c-3f6927288669" providerId="ADAL" clId="{4A683395-09D1-4084-AD48-B87055B85A66}" dt="2022-06-23T15:08:06.204" v="5325" actId="14100"/>
          <ac:cxnSpMkLst>
            <pc:docMk/>
            <pc:sldMk cId="0" sldId="263"/>
            <ac:cxnSpMk id="458" creationId="{00000000-0000-0000-0000-000000000000}"/>
          </ac:cxnSpMkLst>
        </pc:cxnChg>
      </pc:sldChg>
      <pc:sldChg chg="modSp mod">
        <pc:chgData name="João Pedro de Noronha e Aragão" userId="3e7262fa-96d4-4136-917c-3f6927288669" providerId="ADAL" clId="{4A683395-09D1-4084-AD48-B87055B85A66}" dt="2022-06-22T18:34:29.077" v="2792" actId="403"/>
        <pc:sldMkLst>
          <pc:docMk/>
          <pc:sldMk cId="0" sldId="264"/>
        </pc:sldMkLst>
        <pc:spChg chg="mod">
          <ac:chgData name="João Pedro de Noronha e Aragão" userId="3e7262fa-96d4-4136-917c-3f6927288669" providerId="ADAL" clId="{4A683395-09D1-4084-AD48-B87055B85A66}" dt="2022-06-22T18:21:32.750" v="2554" actId="2711"/>
          <ac:spMkLst>
            <pc:docMk/>
            <pc:sldMk cId="0" sldId="264"/>
            <ac:spMk id="56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15.603" v="2777" actId="403"/>
          <ac:spMkLst>
            <pc:docMk/>
            <pc:sldMk cId="0" sldId="264"/>
            <ac:spMk id="56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18.485" v="2780" actId="403"/>
          <ac:spMkLst>
            <pc:docMk/>
            <pc:sldMk cId="0" sldId="264"/>
            <ac:spMk id="56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12.574" v="2774" actId="403"/>
          <ac:spMkLst>
            <pc:docMk/>
            <pc:sldMk cId="0" sldId="264"/>
            <ac:spMk id="56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25.423" v="2788" actId="403"/>
          <ac:spMkLst>
            <pc:docMk/>
            <pc:sldMk cId="0" sldId="264"/>
            <ac:spMk id="56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21.970" v="2784" actId="403"/>
          <ac:spMkLst>
            <pc:docMk/>
            <pc:sldMk cId="0" sldId="264"/>
            <ac:spMk id="56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4:29.077" v="2792" actId="403"/>
          <ac:spMkLst>
            <pc:docMk/>
            <pc:sldMk cId="0" sldId="264"/>
            <ac:spMk id="569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3:56.609" v="2771" actId="403"/>
        <pc:sldMkLst>
          <pc:docMk/>
          <pc:sldMk cId="0" sldId="265"/>
        </pc:sldMkLst>
        <pc:spChg chg="mod">
          <ac:chgData name="João Pedro de Noronha e Aragão" userId="3e7262fa-96d4-4136-917c-3f6927288669" providerId="ADAL" clId="{4A683395-09D1-4084-AD48-B87055B85A66}" dt="2022-06-22T18:33:56.609" v="2771" actId="403"/>
          <ac:spMkLst>
            <pc:docMk/>
            <pc:sldMk cId="0" sldId="265"/>
            <ac:spMk id="60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21.597" v="2565" actId="2711"/>
          <ac:spMkLst>
            <pc:docMk/>
            <pc:sldMk cId="0" sldId="265"/>
            <ac:spMk id="60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30.342" v="2567" actId="2711"/>
          <ac:spMkLst>
            <pc:docMk/>
            <pc:sldMk cId="0" sldId="265"/>
            <ac:spMk id="60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34.411" v="2568" actId="2711"/>
          <ac:spMkLst>
            <pc:docMk/>
            <pc:sldMk cId="0" sldId="265"/>
            <ac:spMk id="60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38.598" v="2569" actId="2711"/>
          <ac:spMkLst>
            <pc:docMk/>
            <pc:sldMk cId="0" sldId="265"/>
            <ac:spMk id="60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42.037" v="2570" actId="2711"/>
          <ac:spMkLst>
            <pc:docMk/>
            <pc:sldMk cId="0" sldId="265"/>
            <ac:spMk id="61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45.565" v="2571" actId="2711"/>
          <ac:spMkLst>
            <pc:docMk/>
            <pc:sldMk cId="0" sldId="265"/>
            <ac:spMk id="61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48.549" v="2572" actId="2711"/>
          <ac:spMkLst>
            <pc:docMk/>
            <pc:sldMk cId="0" sldId="265"/>
            <ac:spMk id="61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2:25.422" v="2566" actId="2711"/>
          <ac:spMkLst>
            <pc:docMk/>
            <pc:sldMk cId="0" sldId="265"/>
            <ac:spMk id="615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3:52.047" v="2770" actId="403"/>
        <pc:sldMkLst>
          <pc:docMk/>
          <pc:sldMk cId="0" sldId="266"/>
        </pc:sldMkLst>
        <pc:spChg chg="mod">
          <ac:chgData name="João Pedro de Noronha e Aragão" userId="3e7262fa-96d4-4136-917c-3f6927288669" providerId="ADAL" clId="{4A683395-09D1-4084-AD48-B87055B85A66}" dt="2022-06-22T18:33:52.047" v="2770" actId="403"/>
          <ac:spMkLst>
            <pc:docMk/>
            <pc:sldMk cId="0" sldId="266"/>
            <ac:spMk id="6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28.558" v="2753" actId="404"/>
          <ac:spMkLst>
            <pc:docMk/>
            <pc:sldMk cId="0" sldId="266"/>
            <ac:spMk id="62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33.058" v="2757" actId="403"/>
          <ac:spMkLst>
            <pc:docMk/>
            <pc:sldMk cId="0" sldId="266"/>
            <ac:spMk id="62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23.185" v="2747" actId="403"/>
          <ac:spMkLst>
            <pc:docMk/>
            <pc:sldMk cId="0" sldId="266"/>
            <ac:spMk id="6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41.295" v="2765" actId="403"/>
          <ac:spMkLst>
            <pc:docMk/>
            <pc:sldMk cId="0" sldId="266"/>
            <ac:spMk id="62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37.087" v="2761" actId="403"/>
          <ac:spMkLst>
            <pc:docMk/>
            <pc:sldMk cId="0" sldId="266"/>
            <ac:spMk id="6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46.405" v="2769" actId="403"/>
          <ac:spMkLst>
            <pc:docMk/>
            <pc:sldMk cId="0" sldId="266"/>
            <ac:spMk id="629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3:14.387" v="2741" actId="404"/>
        <pc:sldMkLst>
          <pc:docMk/>
          <pc:sldMk cId="0" sldId="267"/>
        </pc:sldMkLst>
        <pc:spChg chg="mod">
          <ac:chgData name="João Pedro de Noronha e Aragão" userId="3e7262fa-96d4-4136-917c-3f6927288669" providerId="ADAL" clId="{4A683395-09D1-4084-AD48-B87055B85A66}" dt="2022-06-22T18:23:24.068" v="2583" actId="2711"/>
          <ac:spMkLst>
            <pc:docMk/>
            <pc:sldMk cId="0" sldId="267"/>
            <ac:spMk id="65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35.829" v="2587" actId="2711"/>
          <ac:spMkLst>
            <pc:docMk/>
            <pc:sldMk cId="0" sldId="267"/>
            <ac:spMk id="65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54.156" v="2591" actId="2711"/>
          <ac:spMkLst>
            <pc:docMk/>
            <pc:sldMk cId="0" sldId="267"/>
            <ac:spMk id="65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45.966" v="2589" actId="2711"/>
          <ac:spMkLst>
            <pc:docMk/>
            <pc:sldMk cId="0" sldId="267"/>
            <ac:spMk id="65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32.415" v="2586" actId="2711"/>
          <ac:spMkLst>
            <pc:docMk/>
            <pc:sldMk cId="0" sldId="267"/>
            <ac:spMk id="65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3:14.387" v="2741" actId="404"/>
          <ac:spMkLst>
            <pc:docMk/>
            <pc:sldMk cId="0" sldId="267"/>
            <ac:spMk id="6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49.029" v="2590" actId="2711"/>
          <ac:spMkLst>
            <pc:docMk/>
            <pc:sldMk cId="0" sldId="267"/>
            <ac:spMk id="65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3:29.118" v="2585" actId="113"/>
          <ac:spMkLst>
            <pc:docMk/>
            <pc:sldMk cId="0" sldId="267"/>
            <ac:spMk id="659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33:17.952" v="2743" actId="403"/>
        <pc:sldMkLst>
          <pc:docMk/>
          <pc:sldMk cId="0" sldId="268"/>
        </pc:sldMkLst>
        <pc:spChg chg="mod">
          <ac:chgData name="João Pedro de Noronha e Aragão" userId="3e7262fa-96d4-4136-917c-3f6927288669" providerId="ADAL" clId="{4A683395-09D1-4084-AD48-B87055B85A66}" dt="2022-06-22T18:33:17.952" v="2743" actId="403"/>
          <ac:spMkLst>
            <pc:docMk/>
            <pc:sldMk cId="0" sldId="268"/>
            <ac:spMk id="66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4:20.212" v="2596" actId="2711"/>
          <ac:spMkLst>
            <pc:docMk/>
            <pc:sldMk cId="0" sldId="268"/>
            <ac:spMk id="69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4:05.316" v="2593" actId="2711"/>
          <ac:spMkLst>
            <pc:docMk/>
            <pc:sldMk cId="0" sldId="268"/>
            <ac:spMk id="69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4:14.629" v="2595" actId="2711"/>
          <ac:spMkLst>
            <pc:docMk/>
            <pc:sldMk cId="0" sldId="268"/>
            <ac:spMk id="69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4:09.069" v="2594" actId="2711"/>
          <ac:spMkLst>
            <pc:docMk/>
            <pc:sldMk cId="0" sldId="268"/>
            <ac:spMk id="693" creationId="{00000000-0000-0000-0000-000000000000}"/>
          </ac:spMkLst>
        </pc:spChg>
      </pc:sldChg>
      <pc:sldChg chg="addSp delSp modSp mod ord">
        <pc:chgData name="João Pedro de Noronha e Aragão" userId="3e7262fa-96d4-4136-917c-3f6927288669" providerId="ADAL" clId="{4A683395-09D1-4084-AD48-B87055B85A66}" dt="2022-06-23T17:10:26.132" v="6463" actId="20577"/>
        <pc:sldMkLst>
          <pc:docMk/>
          <pc:sldMk cId="0" sldId="269"/>
        </pc:sldMkLst>
        <pc:spChg chg="mod">
          <ac:chgData name="João Pedro de Noronha e Aragão" userId="3e7262fa-96d4-4136-917c-3f6927288669" providerId="ADAL" clId="{4A683395-09D1-4084-AD48-B87055B85A66}" dt="2022-06-23T17:10:26.132" v="6463" actId="20577"/>
          <ac:spMkLst>
            <pc:docMk/>
            <pc:sldMk cId="0" sldId="269"/>
            <ac:spMk id="70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09:34.313" v="292" actId="478"/>
          <ac:spMkLst>
            <pc:docMk/>
            <pc:sldMk cId="0" sldId="269"/>
            <ac:spMk id="704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2T16:09:24.466" v="290" actId="478"/>
          <ac:grpSpMkLst>
            <pc:docMk/>
            <pc:sldMk cId="0" sldId="269"/>
            <ac:grpSpMk id="705" creationId="{00000000-0000-0000-0000-000000000000}"/>
          </ac:grpSpMkLst>
        </pc:grpChg>
        <pc:picChg chg="add mod ord">
          <ac:chgData name="João Pedro de Noronha e Aragão" userId="3e7262fa-96d4-4136-917c-3f6927288669" providerId="ADAL" clId="{4A683395-09D1-4084-AD48-B87055B85A66}" dt="2022-06-22T16:09:39.869" v="294" actId="166"/>
          <ac:picMkLst>
            <pc:docMk/>
            <pc:sldMk cId="0" sldId="269"/>
            <ac:picMk id="3" creationId="{9B8A1E62-38ED-6811-081D-1172214A579C}"/>
          </ac:picMkLst>
        </pc:picChg>
      </pc:sldChg>
      <pc:sldChg chg="modSp mod">
        <pc:chgData name="João Pedro de Noronha e Aragão" userId="3e7262fa-96d4-4136-917c-3f6927288669" providerId="ADAL" clId="{4A683395-09D1-4084-AD48-B87055B85A66}" dt="2022-06-22T18:32:42.115" v="2726" actId="403"/>
        <pc:sldMkLst>
          <pc:docMk/>
          <pc:sldMk cId="0" sldId="270"/>
        </pc:sldMkLst>
        <pc:spChg chg="mod">
          <ac:chgData name="João Pedro de Noronha e Aragão" userId="3e7262fa-96d4-4136-917c-3f6927288669" providerId="ADAL" clId="{4A683395-09D1-4084-AD48-B87055B85A66}" dt="2022-06-22T18:32:42.115" v="2726" actId="403"/>
          <ac:spMkLst>
            <pc:docMk/>
            <pc:sldMk cId="0" sldId="270"/>
            <ac:spMk id="75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2:34.688" v="2721" actId="14100"/>
          <ac:spMkLst>
            <pc:docMk/>
            <pc:sldMk cId="0" sldId="270"/>
            <ac:spMk id="98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2:39.380" v="2725" actId="403"/>
          <ac:spMkLst>
            <pc:docMk/>
            <pc:sldMk cId="0" sldId="270"/>
            <ac:spMk id="99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1:57.653" v="2699" actId="14100"/>
          <ac:spMkLst>
            <pc:docMk/>
            <pc:sldMk cId="0" sldId="270"/>
            <ac:spMk id="99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2:26.355" v="2716" actId="255"/>
          <ac:spMkLst>
            <pc:docMk/>
            <pc:sldMk cId="0" sldId="270"/>
            <ac:spMk id="99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2:11.386" v="2710" actId="14100"/>
          <ac:spMkLst>
            <pc:docMk/>
            <pc:sldMk cId="0" sldId="270"/>
            <ac:spMk id="99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2:18.261" v="2714" actId="403"/>
          <ac:spMkLst>
            <pc:docMk/>
            <pc:sldMk cId="0" sldId="270"/>
            <ac:spMk id="994" creationId="{00000000-0000-0000-0000-000000000000}"/>
          </ac:spMkLst>
        </pc:spChg>
        <pc:cxnChg chg="mod">
          <ac:chgData name="João Pedro de Noronha e Aragão" userId="3e7262fa-96d4-4136-917c-3f6927288669" providerId="ADAL" clId="{4A683395-09D1-4084-AD48-B87055B85A66}" dt="2022-06-22T18:31:57.653" v="2699" actId="14100"/>
          <ac:cxnSpMkLst>
            <pc:docMk/>
            <pc:sldMk cId="0" sldId="270"/>
            <ac:cxnSpMk id="995" creationId="{00000000-0000-0000-0000-000000000000}"/>
          </ac:cxnSpMkLst>
        </pc:cxnChg>
        <pc:cxnChg chg="mod">
          <ac:chgData name="João Pedro de Noronha e Aragão" userId="3e7262fa-96d4-4136-917c-3f6927288669" providerId="ADAL" clId="{4A683395-09D1-4084-AD48-B87055B85A66}" dt="2022-06-22T18:32:11.386" v="2710" actId="14100"/>
          <ac:cxnSpMkLst>
            <pc:docMk/>
            <pc:sldMk cId="0" sldId="270"/>
            <ac:cxnSpMk id="997" creationId="{00000000-0000-0000-0000-000000000000}"/>
          </ac:cxnSpMkLst>
        </pc:cxnChg>
      </pc:sldChg>
      <pc:sldChg chg="addSp delSp modSp del mod ord modNotes">
        <pc:chgData name="João Pedro de Noronha e Aragão" userId="3e7262fa-96d4-4136-917c-3f6927288669" providerId="ADAL" clId="{4A683395-09D1-4084-AD48-B87055B85A66}" dt="2022-06-23T17:16:08.309" v="6484" actId="47"/>
        <pc:sldMkLst>
          <pc:docMk/>
          <pc:sldMk cId="0" sldId="271"/>
        </pc:sldMkLst>
        <pc:spChg chg="add del mod ord">
          <ac:chgData name="João Pedro de Noronha e Aragão" userId="3e7262fa-96d4-4136-917c-3f6927288669" providerId="ADAL" clId="{4A683395-09D1-4084-AD48-B87055B85A66}" dt="2022-06-22T16:39:22.980" v="749" actId="478"/>
          <ac:spMkLst>
            <pc:docMk/>
            <pc:sldMk cId="0" sldId="271"/>
            <ac:spMk id="2" creationId="{504B15DD-04F2-27C8-940E-EF7DE582D312}"/>
          </ac:spMkLst>
        </pc:spChg>
        <pc:spChg chg="add del mod">
          <ac:chgData name="João Pedro de Noronha e Aragão" userId="3e7262fa-96d4-4136-917c-3f6927288669" providerId="ADAL" clId="{4A683395-09D1-4084-AD48-B87055B85A66}" dt="2022-06-22T16:39:53.391" v="802"/>
          <ac:spMkLst>
            <pc:docMk/>
            <pc:sldMk cId="0" sldId="271"/>
            <ac:spMk id="66" creationId="{194848F4-B95C-793D-1D17-4CD1144B4C90}"/>
          </ac:spMkLst>
        </pc:spChg>
        <pc:spChg chg="add del mod">
          <ac:chgData name="João Pedro de Noronha e Aragão" userId="3e7262fa-96d4-4136-917c-3f6927288669" providerId="ADAL" clId="{4A683395-09D1-4084-AD48-B87055B85A66}" dt="2022-06-22T16:39:53.391" v="802"/>
          <ac:spMkLst>
            <pc:docMk/>
            <pc:sldMk cId="0" sldId="271"/>
            <ac:spMk id="67" creationId="{74A31940-457D-FE8E-3715-0E5E84109DE0}"/>
          </ac:spMkLst>
        </pc:spChg>
        <pc:spChg chg="add del mod">
          <ac:chgData name="João Pedro de Noronha e Aragão" userId="3e7262fa-96d4-4136-917c-3f6927288669" providerId="ADAL" clId="{4A683395-09D1-4084-AD48-B87055B85A66}" dt="2022-06-22T16:39:53.391" v="802"/>
          <ac:spMkLst>
            <pc:docMk/>
            <pc:sldMk cId="0" sldId="271"/>
            <ac:spMk id="68" creationId="{A7E67153-6CD3-47B3-EA1D-DD3A1019C1DC}"/>
          </ac:spMkLst>
        </pc:spChg>
        <pc:spChg chg="add del mod">
          <ac:chgData name="João Pedro de Noronha e Aragão" userId="3e7262fa-96d4-4136-917c-3f6927288669" providerId="ADAL" clId="{4A683395-09D1-4084-AD48-B87055B85A66}" dt="2022-06-22T16:39:53.391" v="802"/>
          <ac:spMkLst>
            <pc:docMk/>
            <pc:sldMk cId="0" sldId="271"/>
            <ac:spMk id="69" creationId="{31D639DA-93EA-971E-A136-2F4EB7566B10}"/>
          </ac:spMkLst>
        </pc:spChg>
        <pc:spChg chg="mod">
          <ac:chgData name="João Pedro de Noronha e Aragão" userId="3e7262fa-96d4-4136-917c-3f6927288669" providerId="ADAL" clId="{4A683395-09D1-4084-AD48-B87055B85A66}" dt="2022-06-22T16:39:35.425" v="750"/>
          <ac:spMkLst>
            <pc:docMk/>
            <pc:sldMk cId="0" sldId="271"/>
            <ac:spMk id="71" creationId="{E6AE79FA-EB90-23D6-FC43-1329514555E3}"/>
          </ac:spMkLst>
        </pc:spChg>
        <pc:spChg chg="mod">
          <ac:chgData name="João Pedro de Noronha e Aragão" userId="3e7262fa-96d4-4136-917c-3f6927288669" providerId="ADAL" clId="{4A683395-09D1-4084-AD48-B87055B85A66}" dt="2022-06-22T16:39:35.425" v="750"/>
          <ac:spMkLst>
            <pc:docMk/>
            <pc:sldMk cId="0" sldId="271"/>
            <ac:spMk id="72" creationId="{C4F5FBB5-6611-785A-7E7A-29CF09ADC7B0}"/>
          </ac:spMkLst>
        </pc:spChg>
        <pc:spChg chg="mod">
          <ac:chgData name="João Pedro de Noronha e Aragão" userId="3e7262fa-96d4-4136-917c-3f6927288669" providerId="ADAL" clId="{4A683395-09D1-4084-AD48-B87055B85A66}" dt="2022-06-22T16:39:35.425" v="750"/>
          <ac:spMkLst>
            <pc:docMk/>
            <pc:sldMk cId="0" sldId="271"/>
            <ac:spMk id="73" creationId="{E0728D6C-0A30-E9F9-7FB9-68341002C333}"/>
          </ac:spMkLst>
        </pc:spChg>
        <pc:spChg chg="mod">
          <ac:chgData name="João Pedro de Noronha e Aragão" userId="3e7262fa-96d4-4136-917c-3f6927288669" providerId="ADAL" clId="{4A683395-09D1-4084-AD48-B87055B85A66}" dt="2022-06-22T16:39:35.425" v="750"/>
          <ac:spMkLst>
            <pc:docMk/>
            <pc:sldMk cId="0" sldId="271"/>
            <ac:spMk id="74" creationId="{6F0AE0C8-9AF4-D8B8-4C2D-D6CF9755809A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6:56.536" v="952" actId="165"/>
          <ac:spMkLst>
            <pc:docMk/>
            <pc:sldMk cId="0" sldId="271"/>
            <ac:spMk id="75" creationId="{F1446897-57D6-EF7E-49E5-FA2026161E9B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76" creationId="{ADA7EA92-3691-843D-EA0E-45FF36469B8F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77" creationId="{8B5B9E78-42AE-D736-F7BD-B01C1D6FD5B7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78" creationId="{F45EBD22-9270-6480-CDF6-CABA7836A902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79" creationId="{E055AFA5-76E3-5B4F-71BF-537F5747466A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80" creationId="{2F1CC3F8-13BB-396B-BE3B-F23EC088305D}"/>
          </ac:spMkLst>
        </pc:spChg>
        <pc:spChg chg="add mod topLvl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81" creationId="{3FC5B07F-F89A-8D8E-7D22-41138D50C10F}"/>
          </ac:spMkLst>
        </pc:spChg>
        <pc:spChg chg="add mod">
          <ac:chgData name="João Pedro de Noronha e Aragão" userId="3e7262fa-96d4-4136-917c-3f6927288669" providerId="ADAL" clId="{4A683395-09D1-4084-AD48-B87055B85A66}" dt="2022-06-22T18:37:21.959" v="2847" actId="1076"/>
          <ac:spMkLst>
            <pc:docMk/>
            <pc:sldMk cId="0" sldId="271"/>
            <ac:spMk id="82" creationId="{D80D6C65-6E1B-4145-DFE8-2D6C081118DE}"/>
          </ac:spMkLst>
        </pc:spChg>
        <pc:spChg chg="mod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84" creationId="{9F4AC3AF-2B9D-490C-7247-B77BBCF97770}"/>
          </ac:spMkLst>
        </pc:spChg>
        <pc:spChg chg="mod">
          <ac:chgData name="João Pedro de Noronha e Aragão" userId="3e7262fa-96d4-4136-917c-3f6927288669" providerId="ADAL" clId="{4A683395-09D1-4084-AD48-B87055B85A66}" dt="2022-06-22T16:47:09.431" v="953" actId="165"/>
          <ac:spMkLst>
            <pc:docMk/>
            <pc:sldMk cId="0" sldId="271"/>
            <ac:spMk id="85" creationId="{B1BFE6AD-32BC-A78E-790B-1504723670FD}"/>
          </ac:spMkLst>
        </pc:spChg>
        <pc:spChg chg="mod">
          <ac:chgData name="João Pedro de Noronha e Aragão" userId="3e7262fa-96d4-4136-917c-3f6927288669" providerId="ADAL" clId="{4A683395-09D1-4084-AD48-B87055B85A66}" dt="2022-06-22T16:49:18.455" v="961" actId="207"/>
          <ac:spMkLst>
            <pc:docMk/>
            <pc:sldMk cId="0" sldId="271"/>
            <ac:spMk id="92" creationId="{D5D36C7A-0B64-F3FC-601F-B02640C645C9}"/>
          </ac:spMkLst>
        </pc:spChg>
        <pc:spChg chg="mod">
          <ac:chgData name="João Pedro de Noronha e Aragão" userId="3e7262fa-96d4-4136-917c-3f6927288669" providerId="ADAL" clId="{4A683395-09D1-4084-AD48-B87055B85A66}" dt="2022-06-22T16:49:18.455" v="961" actId="207"/>
          <ac:spMkLst>
            <pc:docMk/>
            <pc:sldMk cId="0" sldId="271"/>
            <ac:spMk id="93" creationId="{1DAEB6C9-6D23-F06B-04BB-F38E6A1318C5}"/>
          </ac:spMkLst>
        </pc:spChg>
        <pc:spChg chg="mod">
          <ac:chgData name="João Pedro de Noronha e Aragão" userId="3e7262fa-96d4-4136-917c-3f6927288669" providerId="ADAL" clId="{4A683395-09D1-4084-AD48-B87055B85A66}" dt="2022-06-22T16:49:18.455" v="961" actId="207"/>
          <ac:spMkLst>
            <pc:docMk/>
            <pc:sldMk cId="0" sldId="271"/>
            <ac:spMk id="94" creationId="{21E70D2A-E84F-92EF-68E4-946B0E1F1E12}"/>
          </ac:spMkLst>
        </pc:spChg>
        <pc:spChg chg="mod">
          <ac:chgData name="João Pedro de Noronha e Aragão" userId="3e7262fa-96d4-4136-917c-3f6927288669" providerId="ADAL" clId="{4A683395-09D1-4084-AD48-B87055B85A66}" dt="2022-06-22T16:49:18.455" v="961" actId="207"/>
          <ac:spMkLst>
            <pc:docMk/>
            <pc:sldMk cId="0" sldId="271"/>
            <ac:spMk id="95" creationId="{8190F78D-CD1D-302D-0C0B-62F741622226}"/>
          </ac:spMkLst>
        </pc:spChg>
        <pc:spChg chg="mod">
          <ac:chgData name="João Pedro de Noronha e Aragão" userId="3e7262fa-96d4-4136-917c-3f6927288669" providerId="ADAL" clId="{4A683395-09D1-4084-AD48-B87055B85A66}" dt="2022-06-22T16:51:26.363" v="970" actId="207"/>
          <ac:spMkLst>
            <pc:docMk/>
            <pc:sldMk cId="0" sldId="271"/>
            <ac:spMk id="97" creationId="{643BE5EE-5E59-8536-4047-E44EDB08F18E}"/>
          </ac:spMkLst>
        </pc:spChg>
        <pc:spChg chg="mod">
          <ac:chgData name="João Pedro de Noronha e Aragão" userId="3e7262fa-96d4-4136-917c-3f6927288669" providerId="ADAL" clId="{4A683395-09D1-4084-AD48-B87055B85A66}" dt="2022-06-22T16:51:26.363" v="970" actId="207"/>
          <ac:spMkLst>
            <pc:docMk/>
            <pc:sldMk cId="0" sldId="271"/>
            <ac:spMk id="98" creationId="{09D9579B-EF23-902D-E006-C6393D0CB5F6}"/>
          </ac:spMkLst>
        </pc:spChg>
        <pc:spChg chg="mod">
          <ac:chgData name="João Pedro de Noronha e Aragão" userId="3e7262fa-96d4-4136-917c-3f6927288669" providerId="ADAL" clId="{4A683395-09D1-4084-AD48-B87055B85A66}" dt="2022-06-22T16:51:26.363" v="970" actId="207"/>
          <ac:spMkLst>
            <pc:docMk/>
            <pc:sldMk cId="0" sldId="271"/>
            <ac:spMk id="99" creationId="{E0B0FDEA-2AA8-F4F6-A22B-DECEA00FB9EE}"/>
          </ac:spMkLst>
        </pc:spChg>
        <pc:spChg chg="mod">
          <ac:chgData name="João Pedro de Noronha e Aragão" userId="3e7262fa-96d4-4136-917c-3f6927288669" providerId="ADAL" clId="{4A683395-09D1-4084-AD48-B87055B85A66}" dt="2022-06-22T16:51:26.363" v="970" actId="207"/>
          <ac:spMkLst>
            <pc:docMk/>
            <pc:sldMk cId="0" sldId="271"/>
            <ac:spMk id="100" creationId="{287F20CC-3BB0-74A7-FC7B-2EA42325C6FD}"/>
          </ac:spMkLst>
        </pc:spChg>
        <pc:spChg chg="mod">
          <ac:chgData name="João Pedro de Noronha e Aragão" userId="3e7262fa-96d4-4136-917c-3f6927288669" providerId="ADAL" clId="{4A683395-09D1-4084-AD48-B87055B85A66}" dt="2022-06-22T16:51:26.363" v="970" actId="207"/>
          <ac:spMkLst>
            <pc:docMk/>
            <pc:sldMk cId="0" sldId="271"/>
            <ac:spMk id="101" creationId="{146357A8-7E8C-145F-4357-1CAA345CFE29}"/>
          </ac:spMkLst>
        </pc:spChg>
        <pc:spChg chg="mod">
          <ac:chgData name="João Pedro de Noronha e Aragão" userId="3e7262fa-96d4-4136-917c-3f6927288669" providerId="ADAL" clId="{4A683395-09D1-4084-AD48-B87055B85A66}" dt="2022-06-23T17:13:31.981" v="6477" actId="20577"/>
          <ac:spMkLst>
            <pc:docMk/>
            <pc:sldMk cId="0" sldId="271"/>
            <ac:spMk id="1003" creationId="{00000000-0000-0000-0000-000000000000}"/>
          </ac:spMkLst>
        </pc:spChg>
        <pc:spChg chg="add del mod ord">
          <ac:chgData name="João Pedro de Noronha e Aragão" userId="3e7262fa-96d4-4136-917c-3f6927288669" providerId="ADAL" clId="{4A683395-09D1-4084-AD48-B87055B85A66}" dt="2022-06-22T16:41:06.146" v="876"/>
          <ac:spMkLst>
            <pc:docMk/>
            <pc:sldMk cId="0" sldId="271"/>
            <ac:spMk id="1004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05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06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07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08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09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0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1.828" v="949" actId="165"/>
          <ac:spMkLst>
            <pc:docMk/>
            <pc:sldMk cId="0" sldId="271"/>
            <ac:spMk id="1016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17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18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19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20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21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22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53:47.185" v="983" actId="12789"/>
          <ac:spMkLst>
            <pc:docMk/>
            <pc:sldMk cId="0" sldId="271"/>
            <ac:spMk id="1023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4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5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6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7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8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29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3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13.454" v="669" actId="478"/>
          <ac:spMkLst>
            <pc:docMk/>
            <pc:sldMk cId="0" sldId="271"/>
            <ac:spMk id="103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02.292" v="660" actId="478"/>
          <ac:spMkLst>
            <pc:docMk/>
            <pc:sldMk cId="0" sldId="271"/>
            <ac:spMk id="103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09.637" v="665" actId="478"/>
          <ac:spMkLst>
            <pc:docMk/>
            <pc:sldMk cId="0" sldId="271"/>
            <ac:spMk id="103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08.333" v="664" actId="478"/>
          <ac:spMkLst>
            <pc:docMk/>
            <pc:sldMk cId="0" sldId="271"/>
            <ac:spMk id="103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10.717" v="666" actId="478"/>
          <ac:spMkLst>
            <pc:docMk/>
            <pc:sldMk cId="0" sldId="271"/>
            <ac:spMk id="103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06.157" v="663" actId="478"/>
          <ac:spMkLst>
            <pc:docMk/>
            <pc:sldMk cId="0" sldId="271"/>
            <ac:spMk id="103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33:05.157" v="662" actId="478"/>
          <ac:spMkLst>
            <pc:docMk/>
            <pc:sldMk cId="0" sldId="271"/>
            <ac:spMk id="103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25:23.327" v="543" actId="478"/>
          <ac:spMkLst>
            <pc:docMk/>
            <pc:sldMk cId="0" sldId="271"/>
            <ac:spMk id="103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6:26.464" v="2827" actId="403"/>
          <ac:spMkLst>
            <pc:docMk/>
            <pc:sldMk cId="0" sldId="271"/>
            <ac:spMk id="103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7:32.585" v="2852" actId="1076"/>
          <ac:spMkLst>
            <pc:docMk/>
            <pc:sldMk cId="0" sldId="271"/>
            <ac:spMk id="104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7:10.591" v="2842" actId="1038"/>
          <ac:spMkLst>
            <pc:docMk/>
            <pc:sldMk cId="0" sldId="271"/>
            <ac:spMk id="1041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6:33:12.381" v="668" actId="478"/>
          <ac:spMkLst>
            <pc:docMk/>
            <pc:sldMk cId="0" sldId="271"/>
            <ac:spMk id="104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25:18.632" v="541" actId="478"/>
          <ac:spMkLst>
            <pc:docMk/>
            <pc:sldMk cId="0" sldId="271"/>
            <ac:spMk id="104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25:21.660" v="542" actId="478"/>
          <ac:spMkLst>
            <pc:docMk/>
            <pc:sldMk cId="0" sldId="271"/>
            <ac:spMk id="104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25:16.103" v="540" actId="478"/>
          <ac:spMkLst>
            <pc:docMk/>
            <pc:sldMk cId="0" sldId="271"/>
            <ac:spMk id="104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6:33.887" v="2831" actId="14100"/>
          <ac:spMkLst>
            <pc:docMk/>
            <pc:sldMk cId="0" sldId="271"/>
            <ac:spMk id="1046" creationId="{00000000-0000-0000-0000-000000000000}"/>
          </ac:spMkLst>
        </pc:spChg>
        <pc:spChg chg="mod ord">
          <ac:chgData name="João Pedro de Noronha e Aragão" userId="3e7262fa-96d4-4136-917c-3f6927288669" providerId="ADAL" clId="{4A683395-09D1-4084-AD48-B87055B85A66}" dt="2022-06-22T18:37:38.901" v="2856" actId="14100"/>
          <ac:spMkLst>
            <pc:docMk/>
            <pc:sldMk cId="0" sldId="271"/>
            <ac:spMk id="104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5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5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53.320" v="951" actId="165"/>
          <ac:spMkLst>
            <pc:docMk/>
            <pc:sldMk cId="0" sldId="271"/>
            <ac:spMk id="105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5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6:46:49.524" v="950" actId="165"/>
          <ac:spMkLst>
            <pc:docMk/>
            <pc:sldMk cId="0" sldId="271"/>
            <ac:spMk id="1060" creationId="{00000000-0000-0000-0000-000000000000}"/>
          </ac:spMkLst>
        </pc:spChg>
        <pc:grpChg chg="add del mod topLvl">
          <ac:chgData name="João Pedro de Noronha e Aragão" userId="3e7262fa-96d4-4136-917c-3f6927288669" providerId="ADAL" clId="{4A683395-09D1-4084-AD48-B87055B85A66}" dt="2022-06-22T16:47:09.431" v="953" actId="165"/>
          <ac:grpSpMkLst>
            <pc:docMk/>
            <pc:sldMk cId="0" sldId="271"/>
            <ac:grpSpMk id="7" creationId="{C810432F-5F79-FF9C-14A9-76872F62AC3E}"/>
          </ac:grpSpMkLst>
        </pc:grpChg>
        <pc:grpChg chg="add del mod">
          <ac:chgData name="João Pedro de Noronha e Aragão" userId="3e7262fa-96d4-4136-917c-3f6927288669" providerId="ADAL" clId="{4A683395-09D1-4084-AD48-B87055B85A66}" dt="2022-06-22T16:46:53.320" v="951" actId="165"/>
          <ac:grpSpMkLst>
            <pc:docMk/>
            <pc:sldMk cId="0" sldId="271"/>
            <ac:grpSpMk id="8" creationId="{D8EE788A-DD27-F148-78B2-B39DD2C1AE3D}"/>
          </ac:grpSpMkLst>
        </pc:grpChg>
        <pc:grpChg chg="add del mod">
          <ac:chgData name="João Pedro de Noronha e Aragão" userId="3e7262fa-96d4-4136-917c-3f6927288669" providerId="ADAL" clId="{4A683395-09D1-4084-AD48-B87055B85A66}" dt="2022-06-22T16:46:56.536" v="952" actId="165"/>
          <ac:grpSpMkLst>
            <pc:docMk/>
            <pc:sldMk cId="0" sldId="271"/>
            <ac:grpSpMk id="9" creationId="{D159CC58-42F6-15A2-5CFE-AE5D3D02BD54}"/>
          </ac:grpSpMkLst>
        </pc:grpChg>
        <pc:grpChg chg="add del mod">
          <ac:chgData name="João Pedro de Noronha e Aragão" userId="3e7262fa-96d4-4136-917c-3f6927288669" providerId="ADAL" clId="{4A683395-09D1-4084-AD48-B87055B85A66}" dt="2022-06-22T16:46:49.524" v="950" actId="165"/>
          <ac:grpSpMkLst>
            <pc:docMk/>
            <pc:sldMk cId="0" sldId="271"/>
            <ac:grpSpMk id="10" creationId="{5D37290B-9AB1-E9D6-891B-1C64EFFCB25F}"/>
          </ac:grpSpMkLst>
        </pc:grpChg>
        <pc:grpChg chg="add del mod">
          <ac:chgData name="João Pedro de Noronha e Aragão" userId="3e7262fa-96d4-4136-917c-3f6927288669" providerId="ADAL" clId="{4A683395-09D1-4084-AD48-B87055B85A66}" dt="2022-06-22T16:46:41.828" v="949" actId="165"/>
          <ac:grpSpMkLst>
            <pc:docMk/>
            <pc:sldMk cId="0" sldId="271"/>
            <ac:grpSpMk id="11" creationId="{FC0F3946-EE88-CAA9-851E-1DF2A4113A09}"/>
          </ac:grpSpMkLst>
        </pc:grpChg>
        <pc:grpChg chg="add del mod">
          <ac:chgData name="João Pedro de Noronha e Aragão" userId="3e7262fa-96d4-4136-917c-3f6927288669" providerId="ADAL" clId="{4A683395-09D1-4084-AD48-B87055B85A66}" dt="2022-06-22T16:39:53.391" v="802"/>
          <ac:grpSpMkLst>
            <pc:docMk/>
            <pc:sldMk cId="0" sldId="271"/>
            <ac:grpSpMk id="70" creationId="{61E9FCB4-C7DD-742A-EC0E-185F90D6E273}"/>
          </ac:grpSpMkLst>
        </pc:grpChg>
        <pc:grpChg chg="add mod topLvl">
          <ac:chgData name="João Pedro de Noronha e Aragão" userId="3e7262fa-96d4-4136-917c-3f6927288669" providerId="ADAL" clId="{4A683395-09D1-4084-AD48-B87055B85A66}" dt="2022-06-22T16:53:47.185" v="983" actId="12789"/>
          <ac:grpSpMkLst>
            <pc:docMk/>
            <pc:sldMk cId="0" sldId="271"/>
            <ac:grpSpMk id="83" creationId="{F4B86193-C9B8-3836-ED76-16163932DACA}"/>
          </ac:grpSpMkLst>
        </pc:grpChg>
        <pc:grpChg chg="add mod">
          <ac:chgData name="João Pedro de Noronha e Aragão" userId="3e7262fa-96d4-4136-917c-3f6927288669" providerId="ADAL" clId="{4A683395-09D1-4084-AD48-B87055B85A66}" dt="2022-06-22T16:53:47.185" v="983" actId="12789"/>
          <ac:grpSpMkLst>
            <pc:docMk/>
            <pc:sldMk cId="0" sldId="271"/>
            <ac:grpSpMk id="91" creationId="{D6127E52-8D86-FA5F-7C34-388BC4F6DA9F}"/>
          </ac:grpSpMkLst>
        </pc:grpChg>
        <pc:grpChg chg="add mod">
          <ac:chgData name="João Pedro de Noronha e Aragão" userId="3e7262fa-96d4-4136-917c-3f6927288669" providerId="ADAL" clId="{4A683395-09D1-4084-AD48-B87055B85A66}" dt="2022-06-22T16:51:51.500" v="973" actId="1076"/>
          <ac:grpSpMkLst>
            <pc:docMk/>
            <pc:sldMk cId="0" sldId="271"/>
            <ac:grpSpMk id="96" creationId="{3E1FFA7A-6C1D-67EA-1840-870A733C3366}"/>
          </ac:grpSpMkLst>
        </pc:grpChg>
        <pc:grpChg chg="mod ord topLvl">
          <ac:chgData name="João Pedro de Noronha e Aragão" userId="3e7262fa-96d4-4136-917c-3f6927288669" providerId="ADAL" clId="{4A683395-09D1-4084-AD48-B87055B85A66}" dt="2022-06-22T16:53:47.185" v="983" actId="12789"/>
          <ac:grpSpMkLst>
            <pc:docMk/>
            <pc:sldMk cId="0" sldId="271"/>
            <ac:grpSpMk id="1012" creationId="{00000000-0000-0000-0000-000000000000}"/>
          </ac:grpSpMkLst>
        </pc:grpChg>
        <pc:grpChg chg="del mod topLvl">
          <ac:chgData name="João Pedro de Noronha e Aragão" userId="3e7262fa-96d4-4136-917c-3f6927288669" providerId="ADAL" clId="{4A683395-09D1-4084-AD48-B87055B85A66}" dt="2022-06-22T16:51:57.609" v="975" actId="478"/>
          <ac:grpSpMkLst>
            <pc:docMk/>
            <pc:sldMk cId="0" sldId="271"/>
            <ac:grpSpMk id="1048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2T16:33:03.851" v="661" actId="478"/>
          <ac:grpSpMkLst>
            <pc:docMk/>
            <pc:sldMk cId="0" sldId="271"/>
            <ac:grpSpMk id="1053" creationId="{00000000-0000-0000-0000-000000000000}"/>
          </ac:grpSpMkLst>
        </pc:grpChg>
        <pc:grpChg chg="del mod topLvl">
          <ac:chgData name="João Pedro de Noronha e Aragão" userId="3e7262fa-96d4-4136-917c-3f6927288669" providerId="ADAL" clId="{4A683395-09D1-4084-AD48-B87055B85A66}" dt="2022-06-22T16:49:56.721" v="968" actId="478"/>
          <ac:grpSpMkLst>
            <pc:docMk/>
            <pc:sldMk cId="0" sldId="271"/>
            <ac:grpSpMk id="1058" creationId="{00000000-0000-0000-0000-000000000000}"/>
          </ac:grpSpMkLst>
        </pc:grpChg>
        <pc:picChg chg="add del mod ord">
          <ac:chgData name="João Pedro de Noronha e Aragão" userId="3e7262fa-96d4-4136-917c-3f6927288669" providerId="ADAL" clId="{4A683395-09D1-4084-AD48-B87055B85A66}" dt="2022-06-22T16:36:54.140" v="686" actId="478"/>
          <ac:picMkLst>
            <pc:docMk/>
            <pc:sldMk cId="0" sldId="271"/>
            <ac:picMk id="4" creationId="{F2263AA6-1318-FDC7-49FC-E42D396C7D91}"/>
          </ac:picMkLst>
        </pc:picChg>
        <pc:picChg chg="add del mod ord modCrop">
          <ac:chgData name="João Pedro de Noronha e Aragão" userId="3e7262fa-96d4-4136-917c-3f6927288669" providerId="ADAL" clId="{4A683395-09D1-4084-AD48-B87055B85A66}" dt="2022-06-22T16:39:22.469" v="748" actId="478"/>
          <ac:picMkLst>
            <pc:docMk/>
            <pc:sldMk cId="0" sldId="271"/>
            <ac:picMk id="6" creationId="{1766E091-325A-86CC-B41D-5730EB89A972}"/>
          </ac:picMkLst>
        </pc:picChg>
      </pc:sldChg>
      <pc:sldChg chg="modSp mod">
        <pc:chgData name="João Pedro de Noronha e Aragão" userId="3e7262fa-96d4-4136-917c-3f6927288669" providerId="ADAL" clId="{4A683395-09D1-4084-AD48-B87055B85A66}" dt="2022-06-22T18:31:43.187" v="2694" actId="403"/>
        <pc:sldMkLst>
          <pc:docMk/>
          <pc:sldMk cId="0" sldId="272"/>
        </pc:sldMkLst>
        <pc:spChg chg="mod">
          <ac:chgData name="João Pedro de Noronha e Aragão" userId="3e7262fa-96d4-4136-917c-3f6927288669" providerId="ADAL" clId="{4A683395-09D1-4084-AD48-B87055B85A66}" dt="2022-06-22T18:31:28.086" v="2681" actId="403"/>
          <ac:spMkLst>
            <pc:docMk/>
            <pc:sldMk cId="0" sldId="272"/>
            <ac:spMk id="106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5:33.337" v="2616" actId="113"/>
          <ac:spMkLst>
            <pc:docMk/>
            <pc:sldMk cId="0" sldId="272"/>
            <ac:spMk id="109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5:26.369" v="2614" actId="113"/>
          <ac:spMkLst>
            <pc:docMk/>
            <pc:sldMk cId="0" sldId="272"/>
            <ac:spMk id="109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5:20.852" v="2612" actId="113"/>
          <ac:spMkLst>
            <pc:docMk/>
            <pc:sldMk cId="0" sldId="272"/>
            <ac:spMk id="109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1:39.225" v="2690" actId="403"/>
          <ac:spMkLst>
            <pc:docMk/>
            <pc:sldMk cId="0" sldId="272"/>
            <ac:spMk id="110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1:36.141" v="2686" actId="1076"/>
          <ac:spMkLst>
            <pc:docMk/>
            <pc:sldMk cId="0" sldId="272"/>
            <ac:spMk id="110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31:43.187" v="2694" actId="403"/>
          <ac:spMkLst>
            <pc:docMk/>
            <pc:sldMk cId="0" sldId="272"/>
            <ac:spMk id="1102" creationId="{00000000-0000-0000-0000-000000000000}"/>
          </ac:spMkLst>
        </pc:spChg>
      </pc:sldChg>
      <pc:sldChg chg="del">
        <pc:chgData name="João Pedro de Noronha e Aragão" userId="3e7262fa-96d4-4136-917c-3f6927288669" providerId="ADAL" clId="{4A683395-09D1-4084-AD48-B87055B85A66}" dt="2022-06-22T16:07:05.993" v="282" actId="2696"/>
        <pc:sldMkLst>
          <pc:docMk/>
          <pc:sldMk cId="0" sldId="273"/>
        </pc:sldMkLst>
      </pc:sldChg>
      <pc:sldChg chg="addSp delSp modSp mod ord">
        <pc:chgData name="João Pedro de Noronha e Aragão" userId="3e7262fa-96d4-4136-917c-3f6927288669" providerId="ADAL" clId="{4A683395-09D1-4084-AD48-B87055B85A66}" dt="2022-06-24T00:22:41.200" v="8238" actId="1076"/>
        <pc:sldMkLst>
          <pc:docMk/>
          <pc:sldMk cId="0" sldId="274"/>
        </pc:sldMkLst>
        <pc:spChg chg="add del mod">
          <ac:chgData name="João Pedro de Noronha e Aragão" userId="3e7262fa-96d4-4136-917c-3f6927288669" providerId="ADAL" clId="{4A683395-09D1-4084-AD48-B87055B85A66}" dt="2022-06-24T00:22:16.175" v="8233" actId="478"/>
          <ac:spMkLst>
            <pc:docMk/>
            <pc:sldMk cId="0" sldId="274"/>
            <ac:spMk id="3" creationId="{D3933C71-F6A4-D36C-982C-A90B22E8CD4D}"/>
          </ac:spMkLst>
        </pc:spChg>
        <pc:spChg chg="mod">
          <ac:chgData name="João Pedro de Noronha e Aragão" userId="3e7262fa-96d4-4136-917c-3f6927288669" providerId="ADAL" clId="{4A683395-09D1-4084-AD48-B87055B85A66}" dt="2022-06-24T00:22:41.200" v="8238" actId="1076"/>
          <ac:spMkLst>
            <pc:docMk/>
            <pc:sldMk cId="0" sldId="274"/>
            <ac:spMk id="1126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4T00:22:14.476" v="8232" actId="478"/>
          <ac:spMkLst>
            <pc:docMk/>
            <pc:sldMk cId="0" sldId="274"/>
            <ac:spMk id="112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24.498" v="2630" actId="478"/>
          <ac:spMkLst>
            <pc:docMk/>
            <pc:sldMk cId="0" sldId="274"/>
            <ac:spMk id="125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22.753" v="2629" actId="478"/>
          <ac:spMkLst>
            <pc:docMk/>
            <pc:sldMk cId="0" sldId="274"/>
            <ac:spMk id="125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20.914" v="2628" actId="478"/>
          <ac:spMkLst>
            <pc:docMk/>
            <pc:sldMk cId="0" sldId="274"/>
            <ac:spMk id="126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09.408" v="2622" actId="478"/>
          <ac:spMkLst>
            <pc:docMk/>
            <pc:sldMk cId="0" sldId="274"/>
            <ac:spMk id="126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14.313" v="2625" actId="478"/>
          <ac:spMkLst>
            <pc:docMk/>
            <pc:sldMk cId="0" sldId="274"/>
            <ac:spMk id="126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15.801" v="2626" actId="478"/>
          <ac:spMkLst>
            <pc:docMk/>
            <pc:sldMk cId="0" sldId="274"/>
            <ac:spMk id="126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8:26:17.265" v="2627" actId="478"/>
          <ac:spMkLst>
            <pc:docMk/>
            <pc:sldMk cId="0" sldId="274"/>
            <ac:spMk id="126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4T00:22:18.064" v="8234" actId="478"/>
          <ac:spMkLst>
            <pc:docMk/>
            <pc:sldMk cId="0" sldId="274"/>
            <ac:spMk id="1276" creationId="{00000000-0000-0000-0000-000000000000}"/>
          </ac:spMkLst>
        </pc:spChg>
        <pc:grpChg chg="add del">
          <ac:chgData name="João Pedro de Noronha e Aragão" userId="3e7262fa-96d4-4136-917c-3f6927288669" providerId="ADAL" clId="{4A683395-09D1-4084-AD48-B87055B85A66}" dt="2022-06-22T18:26:12.299" v="2624" actId="478"/>
          <ac:grpSpMkLst>
            <pc:docMk/>
            <pc:sldMk cId="0" sldId="274"/>
            <ac:grpSpMk id="1128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4T00:22:18.064" v="8234" actId="478"/>
          <ac:grpSpMkLst>
            <pc:docMk/>
            <pc:sldMk cId="0" sldId="274"/>
            <ac:grpSpMk id="1269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4T00:22:18.064" v="8234" actId="478"/>
          <ac:grpSpMkLst>
            <pc:docMk/>
            <pc:sldMk cId="0" sldId="274"/>
            <ac:grpSpMk id="1272" creationId="{00000000-0000-0000-0000-000000000000}"/>
          </ac:grpSpMkLst>
        </pc:grpChg>
      </pc:sldChg>
      <pc:sldChg chg="modSp mod">
        <pc:chgData name="João Pedro de Noronha e Aragão" userId="3e7262fa-96d4-4136-917c-3f6927288669" providerId="ADAL" clId="{4A683395-09D1-4084-AD48-B87055B85A66}" dt="2022-06-22T18:31:12.930" v="2676" actId="403"/>
        <pc:sldMkLst>
          <pc:docMk/>
          <pc:sldMk cId="0" sldId="275"/>
        </pc:sldMkLst>
        <pc:spChg chg="mod">
          <ac:chgData name="João Pedro de Noronha e Aragão" userId="3e7262fa-96d4-4136-917c-3f6927288669" providerId="ADAL" clId="{4A683395-09D1-4084-AD48-B87055B85A66}" dt="2022-06-22T18:31:12.930" v="2676" actId="403"/>
          <ac:spMkLst>
            <pc:docMk/>
            <pc:sldMk cId="0" sldId="275"/>
            <ac:spMk id="128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9:59.889" v="2675" actId="403"/>
          <ac:spMkLst>
            <pc:docMk/>
            <pc:sldMk cId="0" sldId="275"/>
            <ac:spMk id="1282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29:51.324" v="2672" actId="20577"/>
        <pc:sldMkLst>
          <pc:docMk/>
          <pc:sldMk cId="0" sldId="276"/>
        </pc:sldMkLst>
        <pc:spChg chg="mod">
          <ac:chgData name="João Pedro de Noronha e Aragão" userId="3e7262fa-96d4-4136-917c-3f6927288669" providerId="ADAL" clId="{4A683395-09D1-4084-AD48-B87055B85A66}" dt="2022-06-22T18:29:21.072" v="2666" actId="403"/>
          <ac:spMkLst>
            <pc:docMk/>
            <pc:sldMk cId="0" sldId="276"/>
            <ac:spMk id="128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9:51.324" v="2672" actId="20577"/>
          <ac:spMkLst>
            <pc:docMk/>
            <pc:sldMk cId="0" sldId="276"/>
            <ac:spMk id="1288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29:06.667" v="2665" actId="255"/>
        <pc:sldMkLst>
          <pc:docMk/>
          <pc:sldMk cId="0" sldId="277"/>
        </pc:sldMkLst>
        <pc:spChg chg="mod">
          <ac:chgData name="João Pedro de Noronha e Aragão" userId="3e7262fa-96d4-4136-917c-3f6927288669" providerId="ADAL" clId="{4A683395-09D1-4084-AD48-B87055B85A66}" dt="2022-06-22T18:27:09.837" v="2644" actId="403"/>
          <ac:spMkLst>
            <pc:docMk/>
            <pc:sldMk cId="0" sldId="277"/>
            <ac:spMk id="129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9:00.031" v="2664" actId="255"/>
          <ac:spMkLst>
            <pc:docMk/>
            <pc:sldMk cId="0" sldId="277"/>
            <ac:spMk id="129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9:06.667" v="2665" actId="255"/>
          <ac:spMkLst>
            <pc:docMk/>
            <pc:sldMk cId="0" sldId="277"/>
            <ac:spMk id="1295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28:40.591" v="2662" actId="403"/>
        <pc:sldMkLst>
          <pc:docMk/>
          <pc:sldMk cId="0" sldId="278"/>
        </pc:sldMkLst>
        <pc:spChg chg="mod">
          <ac:chgData name="João Pedro de Noronha e Aragão" userId="3e7262fa-96d4-4136-917c-3f6927288669" providerId="ADAL" clId="{4A683395-09D1-4084-AD48-B87055B85A66}" dt="2022-06-22T18:27:26.357" v="2648" actId="403"/>
          <ac:spMkLst>
            <pc:docMk/>
            <pc:sldMk cId="0" sldId="278"/>
            <ac:spMk id="130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7:33.765" v="2649" actId="2711"/>
          <ac:spMkLst>
            <pc:docMk/>
            <pc:sldMk cId="0" sldId="278"/>
            <ac:spMk id="130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8:40.591" v="2662" actId="403"/>
          <ac:spMkLst>
            <pc:docMk/>
            <pc:sldMk cId="0" sldId="278"/>
            <ac:spMk id="1302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28:32.401" v="2661" actId="403"/>
        <pc:sldMkLst>
          <pc:docMk/>
          <pc:sldMk cId="0" sldId="279"/>
        </pc:sldMkLst>
        <pc:spChg chg="mod">
          <ac:chgData name="João Pedro de Noronha e Aragão" userId="3e7262fa-96d4-4136-917c-3f6927288669" providerId="ADAL" clId="{4A683395-09D1-4084-AD48-B87055B85A66}" dt="2022-06-22T18:27:48.408" v="2653" actId="403"/>
          <ac:spMkLst>
            <pc:docMk/>
            <pc:sldMk cId="0" sldId="279"/>
            <ac:spMk id="131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8:32.401" v="2661" actId="403"/>
          <ac:spMkLst>
            <pc:docMk/>
            <pc:sldMk cId="0" sldId="279"/>
            <ac:spMk id="1317" creationId="{00000000-0000-0000-0000-000000000000}"/>
          </ac:spMkLst>
        </pc:spChg>
      </pc:sldChg>
      <pc:sldChg chg="modSp mod">
        <pc:chgData name="João Pedro de Noronha e Aragão" userId="3e7262fa-96d4-4136-917c-3f6927288669" providerId="ADAL" clId="{4A683395-09D1-4084-AD48-B87055B85A66}" dt="2022-06-22T18:28:24.389" v="2660" actId="1076"/>
        <pc:sldMkLst>
          <pc:docMk/>
          <pc:sldMk cId="0" sldId="280"/>
        </pc:sldMkLst>
        <pc:spChg chg="mod">
          <ac:chgData name="João Pedro de Noronha e Aragão" userId="3e7262fa-96d4-4136-917c-3f6927288669" providerId="ADAL" clId="{4A683395-09D1-4084-AD48-B87055B85A66}" dt="2022-06-22T18:28:19.662" v="2659" actId="403"/>
          <ac:spMkLst>
            <pc:docMk/>
            <pc:sldMk cId="0" sldId="280"/>
            <ac:spMk id="13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28:24.389" v="2660" actId="1076"/>
          <ac:spMkLst>
            <pc:docMk/>
            <pc:sldMk cId="0" sldId="280"/>
            <ac:spMk id="1666" creationId="{00000000-0000-0000-0000-000000000000}"/>
          </ac:spMkLst>
        </pc:spChg>
      </pc:sldChg>
      <pc:sldChg chg="addSp delSp modSp add del mod addAnim delAnim modAnim">
        <pc:chgData name="João Pedro de Noronha e Aragão" userId="3e7262fa-96d4-4136-917c-3f6927288669" providerId="ADAL" clId="{4A683395-09D1-4084-AD48-B87055B85A66}" dt="2022-06-23T17:10:49.678" v="6465" actId="20577"/>
        <pc:sldMkLst>
          <pc:docMk/>
          <pc:sldMk cId="2507442499" sldId="293"/>
        </pc:sldMkLst>
        <pc:spChg chg="mod">
          <ac:chgData name="João Pedro de Noronha e Aragão" userId="3e7262fa-96d4-4136-917c-3f6927288669" providerId="ADAL" clId="{4A683395-09D1-4084-AD48-B87055B85A66}" dt="2022-06-23T17:10:49.678" v="6465" actId="20577"/>
          <ac:spMkLst>
            <pc:docMk/>
            <pc:sldMk cId="2507442499" sldId="293"/>
            <ac:spMk id="703" creationId="{00000000-0000-0000-0000-000000000000}"/>
          </ac:spMkLst>
        </pc:spChg>
        <pc:picChg chg="add del mod">
          <ac:chgData name="João Pedro de Noronha e Aragão" userId="3e7262fa-96d4-4136-917c-3f6927288669" providerId="ADAL" clId="{4A683395-09D1-4084-AD48-B87055B85A66}" dt="2022-06-22T23:34:05.991" v="3179" actId="478"/>
          <ac:picMkLst>
            <pc:docMk/>
            <pc:sldMk cId="2507442499" sldId="293"/>
            <ac:picMk id="3" creationId="{56E182FC-F1C7-3D62-71E6-7230EA0D2DE5}"/>
          </ac:picMkLst>
        </pc:picChg>
        <pc:picChg chg="del">
          <ac:chgData name="João Pedro de Noronha e Aragão" userId="3e7262fa-96d4-4136-917c-3f6927288669" providerId="ADAL" clId="{4A683395-09D1-4084-AD48-B87055B85A66}" dt="2022-06-22T16:12:18.681" v="328" actId="478"/>
          <ac:picMkLst>
            <pc:docMk/>
            <pc:sldMk cId="2507442499" sldId="293"/>
            <ac:picMk id="3" creationId="{9B8A1E62-38ED-6811-081D-1172214A579C}"/>
          </ac:picMkLst>
        </pc:picChg>
        <pc:picChg chg="add mod">
          <ac:chgData name="João Pedro de Noronha e Aragão" userId="3e7262fa-96d4-4136-917c-3f6927288669" providerId="ADAL" clId="{4A683395-09D1-4084-AD48-B87055B85A66}" dt="2022-06-23T15:07:19.861" v="5305" actId="1076"/>
          <ac:picMkLst>
            <pc:docMk/>
            <pc:sldMk cId="2507442499" sldId="293"/>
            <ac:picMk id="3" creationId="{9DAC0EAB-3EE3-CE28-D575-C37F80B09783}"/>
          </ac:picMkLst>
        </pc:picChg>
        <pc:picChg chg="add del mod ord modCrop">
          <ac:chgData name="João Pedro de Noronha e Aragão" userId="3e7262fa-96d4-4136-917c-3f6927288669" providerId="ADAL" clId="{4A683395-09D1-4084-AD48-B87055B85A66}" dt="2022-06-23T15:07:07.251" v="5302" actId="478"/>
          <ac:picMkLst>
            <pc:docMk/>
            <pc:sldMk cId="2507442499" sldId="293"/>
            <ac:picMk id="4" creationId="{048BFC7A-9E40-DA7D-F85B-C1CBA092EFEF}"/>
          </ac:picMkLst>
        </pc:picChg>
        <pc:picChg chg="add del mod">
          <ac:chgData name="João Pedro de Noronha e Aragão" userId="3e7262fa-96d4-4136-917c-3f6927288669" providerId="ADAL" clId="{4A683395-09D1-4084-AD48-B87055B85A66}" dt="2022-06-22T22:59:21.292" v="2961" actId="478"/>
          <ac:picMkLst>
            <pc:docMk/>
            <pc:sldMk cId="2507442499" sldId="293"/>
            <ac:picMk id="4" creationId="{492A4252-44A9-06ED-DBE6-E39EE3027C54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2T18:45:09.879" v="2909" actId="20577"/>
        <pc:sldMkLst>
          <pc:docMk/>
          <pc:sldMk cId="623498299" sldId="294"/>
        </pc:sldMkLst>
        <pc:spChg chg="add del mod">
          <ac:chgData name="João Pedro de Noronha e Aragão" userId="3e7262fa-96d4-4136-917c-3f6927288669" providerId="ADAL" clId="{4A683395-09D1-4084-AD48-B87055B85A66}" dt="2022-06-22T18:05:19.773" v="2421" actId="478"/>
          <ac:spMkLst>
            <pc:docMk/>
            <pc:sldMk cId="623498299" sldId="294"/>
            <ac:spMk id="2" creationId="{262CC3D9-BE75-6ECA-9751-543A09EE39B9}"/>
          </ac:spMkLst>
        </pc:spChg>
        <pc:spChg chg="add del mod">
          <ac:chgData name="João Pedro de Noronha e Aragão" userId="3e7262fa-96d4-4136-917c-3f6927288669" providerId="ADAL" clId="{4A683395-09D1-4084-AD48-B87055B85A66}" dt="2022-06-22T16:17:08.176" v="458" actId="478"/>
          <ac:spMkLst>
            <pc:docMk/>
            <pc:sldMk cId="623498299" sldId="294"/>
            <ac:spMk id="3" creationId="{41D415DA-9E96-7C53-0E76-270C0A76F556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3" creationId="{D822089B-9764-E8AB-A1A9-C986ACDE65AB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5" creationId="{2717A8A4-291D-E111-DB32-E25B9E7318EC}"/>
          </ac:spMkLst>
        </pc:spChg>
        <pc:spChg chg="add del mod">
          <ac:chgData name="João Pedro de Noronha e Aragão" userId="3e7262fa-96d4-4136-917c-3f6927288669" providerId="ADAL" clId="{4A683395-09D1-4084-AD48-B87055B85A66}" dt="2022-06-22T16:17:10.735" v="460" actId="478"/>
          <ac:spMkLst>
            <pc:docMk/>
            <pc:sldMk cId="623498299" sldId="294"/>
            <ac:spMk id="5" creationId="{CB8CD51E-8E4B-E494-2CF1-9BEA903906A0}"/>
          </ac:spMkLst>
        </pc:spChg>
        <pc:spChg chg="add del mod">
          <ac:chgData name="João Pedro de Noronha e Aragão" userId="3e7262fa-96d4-4136-917c-3f6927288669" providerId="ADAL" clId="{4A683395-09D1-4084-AD48-B87055B85A66}" dt="2022-06-22T17:38:12.186" v="1479" actId="478"/>
          <ac:spMkLst>
            <pc:docMk/>
            <pc:sldMk cId="623498299" sldId="294"/>
            <ac:spMk id="7" creationId="{BA500976-47DD-AA33-80B6-C2CE119F171B}"/>
          </ac:spMkLst>
        </pc:spChg>
        <pc:spChg chg="add del mod">
          <ac:chgData name="João Pedro de Noronha e Aragão" userId="3e7262fa-96d4-4136-917c-3f6927288669" providerId="ADAL" clId="{4A683395-09D1-4084-AD48-B87055B85A66}" dt="2022-06-22T16:17:14.840" v="462" actId="478"/>
          <ac:spMkLst>
            <pc:docMk/>
            <pc:sldMk cId="623498299" sldId="294"/>
            <ac:spMk id="7" creationId="{DC6DDD2E-5898-888F-F316-2B4F14701131}"/>
          </ac:spMkLst>
        </pc:spChg>
        <pc:spChg chg="add del mod">
          <ac:chgData name="João Pedro de Noronha e Aragão" userId="3e7262fa-96d4-4136-917c-3f6927288669" providerId="ADAL" clId="{4A683395-09D1-4084-AD48-B87055B85A66}" dt="2022-06-22T16:17:18.383" v="464" actId="478"/>
          <ac:spMkLst>
            <pc:docMk/>
            <pc:sldMk cId="623498299" sldId="294"/>
            <ac:spMk id="9" creationId="{97254385-9723-8DAF-2152-DCB591B32A05}"/>
          </ac:spMkLst>
        </pc:spChg>
        <pc:spChg chg="add del mod">
          <ac:chgData name="João Pedro de Noronha e Aragão" userId="3e7262fa-96d4-4136-917c-3f6927288669" providerId="ADAL" clId="{4A683395-09D1-4084-AD48-B87055B85A66}" dt="2022-06-22T17:38:12.186" v="1479" actId="478"/>
          <ac:spMkLst>
            <pc:docMk/>
            <pc:sldMk cId="623498299" sldId="294"/>
            <ac:spMk id="9" creationId="{DD25EF55-184F-467B-D788-5D8EC31AF6A8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11" creationId="{95EB398A-641F-72CA-BAD5-CBC8A8460C36}"/>
          </ac:spMkLst>
        </pc:spChg>
        <pc:spChg chg="add del mod">
          <ac:chgData name="João Pedro de Noronha e Aragão" userId="3e7262fa-96d4-4136-917c-3f6927288669" providerId="ADAL" clId="{4A683395-09D1-4084-AD48-B87055B85A66}" dt="2022-06-22T16:17:21.474" v="466" actId="478"/>
          <ac:spMkLst>
            <pc:docMk/>
            <pc:sldMk cId="623498299" sldId="294"/>
            <ac:spMk id="11" creationId="{F5DA2A76-F235-04D2-F12F-593398CBF74C}"/>
          </ac:spMkLst>
        </pc:spChg>
        <pc:spChg chg="add del mod">
          <ac:chgData name="João Pedro de Noronha e Aragão" userId="3e7262fa-96d4-4136-917c-3f6927288669" providerId="ADAL" clId="{4A683395-09D1-4084-AD48-B87055B85A66}" dt="2022-06-22T16:17:27.968" v="468" actId="478"/>
          <ac:spMkLst>
            <pc:docMk/>
            <pc:sldMk cId="623498299" sldId="294"/>
            <ac:spMk id="13" creationId="{11A34147-BEA5-1AB4-2A53-FDB6B1C50BE1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13" creationId="{2F15951C-AE76-C93F-AAB5-398ED50140B1}"/>
          </ac:spMkLst>
        </pc:spChg>
        <pc:spChg chg="add del mod">
          <ac:chgData name="João Pedro de Noronha e Aragão" userId="3e7262fa-96d4-4136-917c-3f6927288669" providerId="ADAL" clId="{4A683395-09D1-4084-AD48-B87055B85A66}" dt="2022-06-22T17:38:12.186" v="1479" actId="478"/>
          <ac:spMkLst>
            <pc:docMk/>
            <pc:sldMk cId="623498299" sldId="294"/>
            <ac:spMk id="15" creationId="{B6B2C398-01FC-955A-62B6-89B2244494F6}"/>
          </ac:spMkLst>
        </pc:spChg>
        <pc:spChg chg="add del mod">
          <ac:chgData name="João Pedro de Noronha e Aragão" userId="3e7262fa-96d4-4136-917c-3f6927288669" providerId="ADAL" clId="{4A683395-09D1-4084-AD48-B87055B85A66}" dt="2022-06-22T17:38:12.186" v="1479" actId="478"/>
          <ac:spMkLst>
            <pc:docMk/>
            <pc:sldMk cId="623498299" sldId="294"/>
            <ac:spMk id="17" creationId="{954FA197-C0E9-AE33-E0D7-C4DB59F18234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19" creationId="{E92BCF8D-F753-2D9C-A305-942B2FDBCD99}"/>
          </ac:spMkLst>
        </pc:spChg>
        <pc:spChg chg="add del mod">
          <ac:chgData name="João Pedro de Noronha e Aragão" userId="3e7262fa-96d4-4136-917c-3f6927288669" providerId="ADAL" clId="{4A683395-09D1-4084-AD48-B87055B85A66}" dt="2022-06-22T17:38:02.834" v="1477" actId="478"/>
          <ac:spMkLst>
            <pc:docMk/>
            <pc:sldMk cId="623498299" sldId="294"/>
            <ac:spMk id="21" creationId="{A65C3CC8-B1F9-4A31-28C1-FCB0285965C3}"/>
          </ac:spMkLst>
        </pc:spChg>
        <pc:spChg chg="add del mod">
          <ac:chgData name="João Pedro de Noronha e Aragão" userId="3e7262fa-96d4-4136-917c-3f6927288669" providerId="ADAL" clId="{4A683395-09D1-4084-AD48-B87055B85A66}" dt="2022-06-22T17:38:12.186" v="1479" actId="478"/>
          <ac:spMkLst>
            <pc:docMk/>
            <pc:sldMk cId="623498299" sldId="294"/>
            <ac:spMk id="23" creationId="{3505B3BD-2AA9-47D8-A74D-5EA4B420261F}"/>
          </ac:spMkLst>
        </pc:spChg>
        <pc:spChg chg="add del mod">
          <ac:chgData name="João Pedro de Noronha e Aragão" userId="3e7262fa-96d4-4136-917c-3f6927288669" providerId="ADAL" clId="{4A683395-09D1-4084-AD48-B87055B85A66}" dt="2022-06-22T17:51:15.063" v="2148" actId="478"/>
          <ac:spMkLst>
            <pc:docMk/>
            <pc:sldMk cId="623498299" sldId="294"/>
            <ac:spMk id="25" creationId="{98D5C489-4CC6-A916-48CC-66D21749CD61}"/>
          </ac:spMkLst>
        </pc:spChg>
        <pc:spChg chg="add mod">
          <ac:chgData name="João Pedro de Noronha e Aragão" userId="3e7262fa-96d4-4136-917c-3f6927288669" providerId="ADAL" clId="{4A683395-09D1-4084-AD48-B87055B85A66}" dt="2022-06-22T18:45:09.879" v="2909" actId="20577"/>
          <ac:spMkLst>
            <pc:docMk/>
            <pc:sldMk cId="623498299" sldId="294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2T18:12:04.927" v="2474" actId="2711"/>
          <ac:spMkLst>
            <pc:docMk/>
            <pc:sldMk cId="623498299" sldId="294"/>
            <ac:spMk id="21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17.363" v="463" actId="478"/>
          <ac:spMkLst>
            <pc:docMk/>
            <pc:sldMk cId="623498299" sldId="294"/>
            <ac:spMk id="219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2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20.042" v="465" actId="478"/>
          <ac:spMkLst>
            <pc:docMk/>
            <pc:sldMk cId="623498299" sldId="294"/>
            <ac:spMk id="221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2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23.522" v="467" actId="478"/>
          <ac:spMkLst>
            <pc:docMk/>
            <pc:sldMk cId="623498299" sldId="294"/>
            <ac:spMk id="223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24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06.667" v="457" actId="478"/>
          <ac:spMkLst>
            <pc:docMk/>
            <pc:sldMk cId="623498299" sldId="294"/>
            <ac:spMk id="225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2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10.068" v="459" actId="478"/>
          <ac:spMkLst>
            <pc:docMk/>
            <pc:sldMk cId="623498299" sldId="294"/>
            <ac:spMk id="227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2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17:13.092" v="461" actId="478"/>
          <ac:spMkLst>
            <pc:docMk/>
            <pc:sldMk cId="623498299" sldId="294"/>
            <ac:spMk id="229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0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51:12.203" v="2147" actId="478"/>
          <ac:spMkLst>
            <pc:docMk/>
            <pc:sldMk cId="623498299" sldId="294"/>
            <ac:spMk id="231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2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3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4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5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3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4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55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37:47.257" v="1476" actId="478"/>
          <ac:spMkLst>
            <pc:docMk/>
            <pc:sldMk cId="623498299" sldId="294"/>
            <ac:spMk id="256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2T17:38:04.233" v="1478" actId="478"/>
          <ac:grpSpMkLst>
            <pc:docMk/>
            <pc:sldMk cId="623498299" sldId="294"/>
            <ac:grpSpMk id="238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2T17:37:47.257" v="1476" actId="478"/>
          <ac:grpSpMkLst>
            <pc:docMk/>
            <pc:sldMk cId="623498299" sldId="294"/>
            <ac:grpSpMk id="248" creationId="{00000000-0000-0000-0000-000000000000}"/>
          </ac:grpSpMkLst>
        </pc:grpChg>
      </pc:sldChg>
      <pc:sldChg chg="modSp add del mod">
        <pc:chgData name="João Pedro de Noronha e Aragão" userId="3e7262fa-96d4-4136-917c-3f6927288669" providerId="ADAL" clId="{4A683395-09D1-4084-AD48-B87055B85A66}" dt="2022-06-23T15:22:17.435" v="5806" actId="47"/>
        <pc:sldMkLst>
          <pc:docMk/>
          <pc:sldMk cId="934532983" sldId="295"/>
        </pc:sldMkLst>
        <pc:spChg chg="mod">
          <ac:chgData name="João Pedro de Noronha e Aragão" userId="3e7262fa-96d4-4136-917c-3f6927288669" providerId="ADAL" clId="{4A683395-09D1-4084-AD48-B87055B85A66}" dt="2022-06-22T18:40:03.249" v="2882" actId="403"/>
          <ac:spMkLst>
            <pc:docMk/>
            <pc:sldMk cId="934532983" sldId="295"/>
            <ac:spMk id="21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20.758" v="2903" actId="12788"/>
          <ac:spMkLst>
            <pc:docMk/>
            <pc:sldMk cId="934532983" sldId="295"/>
            <ac:spMk id="2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20.758" v="2903" actId="12788"/>
          <ac:spMkLst>
            <pc:docMk/>
            <pc:sldMk cId="934532983" sldId="295"/>
            <ac:spMk id="2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20.758" v="2903" actId="12788"/>
          <ac:spMkLst>
            <pc:docMk/>
            <pc:sldMk cId="934532983" sldId="295"/>
            <ac:spMk id="2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35.735" v="2906" actId="12788"/>
          <ac:spMkLst>
            <pc:docMk/>
            <pc:sldMk cId="934532983" sldId="295"/>
            <ac:spMk id="2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35.735" v="2906" actId="12788"/>
          <ac:spMkLst>
            <pc:docMk/>
            <pc:sldMk cId="934532983" sldId="295"/>
            <ac:spMk id="2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35.735" v="2906" actId="12788"/>
          <ac:spMkLst>
            <pc:docMk/>
            <pc:sldMk cId="934532983" sldId="295"/>
            <ac:spMk id="2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43.380" v="2908" actId="553"/>
          <ac:spMkLst>
            <pc:docMk/>
            <pc:sldMk cId="934532983" sldId="295"/>
            <ac:spMk id="2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52:01.845" v="4737" actId="20577"/>
          <ac:spMkLst>
            <pc:docMk/>
            <pc:sldMk cId="934532983" sldId="295"/>
            <ac:spMk id="2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51:55.499" v="4723"/>
          <ac:spMkLst>
            <pc:docMk/>
            <pc:sldMk cId="934532983" sldId="295"/>
            <ac:spMk id="2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51:49.771" v="4722"/>
          <ac:spMkLst>
            <pc:docMk/>
            <pc:sldMk cId="934532983" sldId="295"/>
            <ac:spMk id="2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13.468" v="2902" actId="552"/>
          <ac:spMkLst>
            <pc:docMk/>
            <pc:sldMk cId="934532983" sldId="295"/>
            <ac:spMk id="2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13.468" v="2902" actId="552"/>
          <ac:spMkLst>
            <pc:docMk/>
            <pc:sldMk cId="934532983" sldId="295"/>
            <ac:spMk id="23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30.117" v="2905" actId="12788"/>
          <ac:spMkLst>
            <pc:docMk/>
            <pc:sldMk cId="934532983" sldId="295"/>
            <ac:spMk id="23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30.117" v="2905" actId="12788"/>
          <ac:spMkLst>
            <pc:docMk/>
            <pc:sldMk cId="934532983" sldId="295"/>
            <ac:spMk id="24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25.862" v="2904" actId="12788"/>
          <ac:spMkLst>
            <pc:docMk/>
            <pc:sldMk cId="934532983" sldId="295"/>
            <ac:spMk id="25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4:25.862" v="2904" actId="12788"/>
          <ac:spMkLst>
            <pc:docMk/>
            <pc:sldMk cId="934532983" sldId="295"/>
            <ac:spMk id="256" creationId="{00000000-0000-0000-0000-000000000000}"/>
          </ac:spMkLst>
        </pc:spChg>
        <pc:grpChg chg="mod">
          <ac:chgData name="João Pedro de Noronha e Aragão" userId="3e7262fa-96d4-4136-917c-3f6927288669" providerId="ADAL" clId="{4A683395-09D1-4084-AD48-B87055B85A66}" dt="2022-06-22T18:44:30.117" v="2905" actId="12788"/>
          <ac:grpSpMkLst>
            <pc:docMk/>
            <pc:sldMk cId="934532983" sldId="295"/>
            <ac:grpSpMk id="238" creationId="{00000000-0000-0000-0000-000000000000}"/>
          </ac:grpSpMkLst>
        </pc:grpChg>
        <pc:grpChg chg="mod">
          <ac:chgData name="João Pedro de Noronha e Aragão" userId="3e7262fa-96d4-4136-917c-3f6927288669" providerId="ADAL" clId="{4A683395-09D1-4084-AD48-B87055B85A66}" dt="2022-06-22T18:44:25.862" v="2904" actId="12788"/>
          <ac:grpSpMkLst>
            <pc:docMk/>
            <pc:sldMk cId="934532983" sldId="295"/>
            <ac:grpSpMk id="248" creationId="{00000000-0000-0000-0000-000000000000}"/>
          </ac:grpSpMkLst>
        </pc:grpChg>
      </pc:sldChg>
      <pc:sldChg chg="addSp delSp modSp add mod ord">
        <pc:chgData name="João Pedro de Noronha e Aragão" userId="3e7262fa-96d4-4136-917c-3f6927288669" providerId="ADAL" clId="{4A683395-09D1-4084-AD48-B87055B85A66}" dt="2022-06-23T17:17:26.427" v="6538" actId="20577"/>
        <pc:sldMkLst>
          <pc:docMk/>
          <pc:sldMk cId="3930571550" sldId="296"/>
        </pc:sldMkLst>
        <pc:spChg chg="add mod">
          <ac:chgData name="João Pedro de Noronha e Aragão" userId="3e7262fa-96d4-4136-917c-3f6927288669" providerId="ADAL" clId="{4A683395-09D1-4084-AD48-B87055B85A66}" dt="2022-06-22T18:36:17.215" v="2823" actId="1076"/>
          <ac:spMkLst>
            <pc:docMk/>
            <pc:sldMk cId="3930571550" sldId="296"/>
            <ac:spMk id="37" creationId="{B108DB08-0306-77F7-23FC-8DB6CF0BB28F}"/>
          </ac:spMkLst>
        </pc:spChg>
        <pc:spChg chg="mod">
          <ac:chgData name="João Pedro de Noronha e Aragão" userId="3e7262fa-96d4-4136-917c-3f6927288669" providerId="ADAL" clId="{4A683395-09D1-4084-AD48-B87055B85A66}" dt="2022-06-23T17:17:26.427" v="6538" actId="20577"/>
          <ac:spMkLst>
            <pc:docMk/>
            <pc:sldMk cId="3930571550" sldId="296"/>
            <ac:spMk id="666" creationId="{00000000-0000-0000-0000-000000000000}"/>
          </ac:spMkLst>
        </pc:spChg>
        <pc:spChg chg="mod ord">
          <ac:chgData name="João Pedro de Noronha e Aragão" userId="3e7262fa-96d4-4136-917c-3f6927288669" providerId="ADAL" clId="{4A683395-09D1-4084-AD48-B87055B85A66}" dt="2022-06-22T17:01:11.330" v="1076" actId="166"/>
          <ac:spMkLst>
            <pc:docMk/>
            <pc:sldMk cId="3930571550" sldId="296"/>
            <ac:spMk id="667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7:59.936" v="1040" actId="478"/>
          <ac:spMkLst>
            <pc:docMk/>
            <pc:sldMk cId="3930571550" sldId="296"/>
            <ac:spMk id="668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8:05.688" v="1046" actId="478"/>
          <ac:spMkLst>
            <pc:docMk/>
            <pc:sldMk cId="3930571550" sldId="296"/>
            <ac:spMk id="66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8:00.640" v="1041" actId="478"/>
          <ac:spMkLst>
            <pc:docMk/>
            <pc:sldMk cId="3930571550" sldId="296"/>
            <ac:spMk id="67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7:58.919" v="1039" actId="478"/>
          <ac:spMkLst>
            <pc:docMk/>
            <pc:sldMk cId="3930571550" sldId="296"/>
            <ac:spMk id="69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7:48.265" v="1032" actId="478"/>
          <ac:spMkLst>
            <pc:docMk/>
            <pc:sldMk cId="3930571550" sldId="296"/>
            <ac:spMk id="69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7:56.056" v="1037" actId="478"/>
          <ac:spMkLst>
            <pc:docMk/>
            <pc:sldMk cId="3930571550" sldId="296"/>
            <ac:spMk id="69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6:57:51.184" v="1034" actId="478"/>
          <ac:spMkLst>
            <pc:docMk/>
            <pc:sldMk cId="3930571550" sldId="296"/>
            <ac:spMk id="693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2T16:58:10.976" v="1054" actId="478"/>
          <ac:grpSpMkLst>
            <pc:docMk/>
            <pc:sldMk cId="3930571550" sldId="296"/>
            <ac:grpSpMk id="671" creationId="{00000000-0000-0000-0000-000000000000}"/>
          </ac:grpSpMkLst>
        </pc:grpChg>
        <pc:picChg chg="add mod">
          <ac:chgData name="João Pedro de Noronha e Aragão" userId="3e7262fa-96d4-4136-917c-3f6927288669" providerId="ADAL" clId="{4A683395-09D1-4084-AD48-B87055B85A66}" dt="2022-06-22T17:01:14.903" v="1077" actId="1036"/>
          <ac:picMkLst>
            <pc:docMk/>
            <pc:sldMk cId="3930571550" sldId="296"/>
            <ac:picMk id="3" creationId="{46FAB4F5-50FA-2238-53E8-B98A870D53CF}"/>
          </ac:picMkLst>
        </pc:picChg>
        <pc:cxnChg chg="del">
          <ac:chgData name="João Pedro de Noronha e Aragão" userId="3e7262fa-96d4-4136-917c-3f6927288669" providerId="ADAL" clId="{4A683395-09D1-4084-AD48-B87055B85A66}" dt="2022-06-22T16:58:01.544" v="1042" actId="478"/>
          <ac:cxnSpMkLst>
            <pc:docMk/>
            <pc:sldMk cId="3930571550" sldId="296"/>
            <ac:cxnSpMk id="679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2.712" v="1043" actId="478"/>
          <ac:cxnSpMkLst>
            <pc:docMk/>
            <pc:sldMk cId="3930571550" sldId="296"/>
            <ac:cxnSpMk id="680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3.344" v="1044" actId="478"/>
          <ac:cxnSpMkLst>
            <pc:docMk/>
            <pc:sldMk cId="3930571550" sldId="296"/>
            <ac:cxnSpMk id="681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7.160" v="1048" actId="478"/>
          <ac:cxnSpMkLst>
            <pc:docMk/>
            <pc:sldMk cId="3930571550" sldId="296"/>
            <ac:cxnSpMk id="682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6.408" v="1047" actId="478"/>
          <ac:cxnSpMkLst>
            <pc:docMk/>
            <pc:sldMk cId="3930571550" sldId="296"/>
            <ac:cxnSpMk id="683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7.632" v="1049" actId="478"/>
          <ac:cxnSpMkLst>
            <pc:docMk/>
            <pc:sldMk cId="3930571550" sldId="296"/>
            <ac:cxnSpMk id="684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8.224" v="1050" actId="478"/>
          <ac:cxnSpMkLst>
            <pc:docMk/>
            <pc:sldMk cId="3930571550" sldId="296"/>
            <ac:cxnSpMk id="685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8.772" v="1051" actId="478"/>
          <ac:cxnSpMkLst>
            <pc:docMk/>
            <pc:sldMk cId="3930571550" sldId="296"/>
            <ac:cxnSpMk id="686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9.450" v="1052" actId="478"/>
          <ac:cxnSpMkLst>
            <pc:docMk/>
            <pc:sldMk cId="3930571550" sldId="296"/>
            <ac:cxnSpMk id="687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10.231" v="1053" actId="478"/>
          <ac:cxnSpMkLst>
            <pc:docMk/>
            <pc:sldMk cId="3930571550" sldId="296"/>
            <ac:cxnSpMk id="688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8:04.807" v="1045" actId="478"/>
          <ac:cxnSpMkLst>
            <pc:docMk/>
            <pc:sldMk cId="3930571550" sldId="296"/>
            <ac:cxnSpMk id="689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7:49.243" v="1033" actId="478"/>
          <ac:cxnSpMkLst>
            <pc:docMk/>
            <pc:sldMk cId="3930571550" sldId="296"/>
            <ac:cxnSpMk id="694" creationId="{00000000-0000-0000-0000-000000000000}"/>
          </ac:cxnSpMkLst>
        </pc:cxnChg>
        <pc:cxnChg chg="del mod">
          <ac:chgData name="João Pedro de Noronha e Aragão" userId="3e7262fa-96d4-4136-917c-3f6927288669" providerId="ADAL" clId="{4A683395-09D1-4084-AD48-B87055B85A66}" dt="2022-06-22T16:57:51.752" v="1035" actId="478"/>
          <ac:cxnSpMkLst>
            <pc:docMk/>
            <pc:sldMk cId="3930571550" sldId="296"/>
            <ac:cxnSpMk id="695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7:57.151" v="1038" actId="478"/>
          <ac:cxnSpMkLst>
            <pc:docMk/>
            <pc:sldMk cId="3930571550" sldId="296"/>
            <ac:cxnSpMk id="696" creationId="{00000000-0000-0000-0000-000000000000}"/>
          </ac:cxnSpMkLst>
        </pc:cxnChg>
        <pc:cxnChg chg="del">
          <ac:chgData name="João Pedro de Noronha e Aragão" userId="3e7262fa-96d4-4136-917c-3f6927288669" providerId="ADAL" clId="{4A683395-09D1-4084-AD48-B87055B85A66}" dt="2022-06-22T16:57:53.456" v="1036" actId="478"/>
          <ac:cxnSpMkLst>
            <pc:docMk/>
            <pc:sldMk cId="3930571550" sldId="296"/>
            <ac:cxnSpMk id="697" creationId="{00000000-0000-0000-0000-000000000000}"/>
          </ac:cxnSpMkLst>
        </pc:cxnChg>
        <pc:cxnChg chg="mod">
          <ac:chgData name="João Pedro de Noronha e Aragão" userId="3e7262fa-96d4-4136-917c-3f6927288669" providerId="ADAL" clId="{4A683395-09D1-4084-AD48-B87055B85A66}" dt="2022-06-22T17:04:07.449" v="1200" actId="1035"/>
          <ac:cxnSpMkLst>
            <pc:docMk/>
            <pc:sldMk cId="3930571550" sldId="296"/>
            <ac:cxnSpMk id="698" creationId="{00000000-0000-0000-0000-000000000000}"/>
          </ac:cxnSpMkLst>
        </pc:cxnChg>
      </pc:sldChg>
      <pc:sldChg chg="addSp delSp modSp add mod">
        <pc:chgData name="João Pedro de Noronha e Aragão" userId="3e7262fa-96d4-4136-917c-3f6927288669" providerId="ADAL" clId="{4A683395-09D1-4084-AD48-B87055B85A66}" dt="2022-06-23T17:17:32.410" v="6539"/>
        <pc:sldMkLst>
          <pc:docMk/>
          <pc:sldMk cId="542127484" sldId="297"/>
        </pc:sldMkLst>
        <pc:spChg chg="mod">
          <ac:chgData name="João Pedro de Noronha e Aragão" userId="3e7262fa-96d4-4136-917c-3f6927288669" providerId="ADAL" clId="{4A683395-09D1-4084-AD48-B87055B85A66}" dt="2022-06-22T18:36:08.184" v="2820" actId="1076"/>
          <ac:spMkLst>
            <pc:docMk/>
            <pc:sldMk cId="542127484" sldId="297"/>
            <ac:spMk id="37" creationId="{B108DB08-0306-77F7-23FC-8DB6CF0BB28F}"/>
          </ac:spMkLst>
        </pc:spChg>
        <pc:spChg chg="mod">
          <ac:chgData name="João Pedro de Noronha e Aragão" userId="3e7262fa-96d4-4136-917c-3f6927288669" providerId="ADAL" clId="{4A683395-09D1-4084-AD48-B87055B85A66}" dt="2022-06-23T17:17:32.410" v="6539"/>
          <ac:spMkLst>
            <pc:docMk/>
            <pc:sldMk cId="542127484" sldId="297"/>
            <ac:spMk id="666" creationId="{00000000-0000-0000-0000-000000000000}"/>
          </ac:spMkLst>
        </pc:spChg>
        <pc:picChg chg="add del">
          <ac:chgData name="João Pedro de Noronha e Aragão" userId="3e7262fa-96d4-4136-917c-3f6927288669" providerId="ADAL" clId="{4A683395-09D1-4084-AD48-B87055B85A66}" dt="2022-06-22T17:06:20.894" v="1243" actId="478"/>
          <ac:picMkLst>
            <pc:docMk/>
            <pc:sldMk cId="542127484" sldId="297"/>
            <ac:picMk id="3" creationId="{46FAB4F5-50FA-2238-53E8-B98A870D53CF}"/>
          </ac:picMkLst>
        </pc:picChg>
        <pc:picChg chg="add del">
          <ac:chgData name="João Pedro de Noronha e Aragão" userId="3e7262fa-96d4-4136-917c-3f6927288669" providerId="ADAL" clId="{4A683395-09D1-4084-AD48-B87055B85A66}" dt="2022-06-22T17:05:41.152" v="1233" actId="22"/>
          <ac:picMkLst>
            <pc:docMk/>
            <pc:sldMk cId="542127484" sldId="297"/>
            <ac:picMk id="4" creationId="{1025AA02-8E51-817C-3E5B-9A8A76244A3A}"/>
          </ac:picMkLst>
        </pc:picChg>
        <pc:picChg chg="add mod ord">
          <ac:chgData name="João Pedro de Noronha e Aragão" userId="3e7262fa-96d4-4136-917c-3f6927288669" providerId="ADAL" clId="{4A683395-09D1-4084-AD48-B87055B85A66}" dt="2022-06-22T17:06:36.839" v="1248" actId="1038"/>
          <ac:picMkLst>
            <pc:docMk/>
            <pc:sldMk cId="542127484" sldId="297"/>
            <ac:picMk id="6" creationId="{0792F9A1-75B4-ECA8-471F-EEB71DA35BCF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7:03:21.334" v="6396" actId="20577"/>
        <pc:sldMkLst>
          <pc:docMk/>
          <pc:sldMk cId="1793131379" sldId="298"/>
        </pc:sldMkLst>
        <pc:spChg chg="mod">
          <ac:chgData name="João Pedro de Noronha e Aragão" userId="3e7262fa-96d4-4136-917c-3f6927288669" providerId="ADAL" clId="{4A683395-09D1-4084-AD48-B87055B85A66}" dt="2022-06-23T17:03:21.334" v="6396" actId="20577"/>
          <ac:spMkLst>
            <pc:docMk/>
            <pc:sldMk cId="1793131379" sldId="298"/>
            <ac:spMk id="703" creationId="{00000000-0000-0000-0000-000000000000}"/>
          </ac:spMkLst>
        </pc:spChg>
        <pc:graphicFrameChg chg="add mod modGraphic">
          <ac:chgData name="João Pedro de Noronha e Aragão" userId="3e7262fa-96d4-4136-917c-3f6927288669" providerId="ADAL" clId="{4A683395-09D1-4084-AD48-B87055B85A66}" dt="2022-06-23T15:01:02.122" v="5126" actId="20577"/>
          <ac:graphicFrameMkLst>
            <pc:docMk/>
            <pc:sldMk cId="1793131379" sldId="298"/>
            <ac:graphicFrameMk id="2" creationId="{7B7B3651-E29E-729B-EBA2-0262D74E8F77}"/>
          </ac:graphicFrameMkLst>
        </pc:graphicFrameChg>
        <pc:graphicFrameChg chg="add mod modGraphic">
          <ac:chgData name="João Pedro de Noronha e Aragão" userId="3e7262fa-96d4-4136-917c-3f6927288669" providerId="ADAL" clId="{4A683395-09D1-4084-AD48-B87055B85A66}" dt="2022-06-23T15:01:00.014" v="5125" actId="20577"/>
          <ac:graphicFrameMkLst>
            <pc:docMk/>
            <pc:sldMk cId="1793131379" sldId="298"/>
            <ac:graphicFrameMk id="3" creationId="{A01799FE-76CA-98DF-B79F-5BE1EF015838}"/>
          </ac:graphicFrameMkLst>
        </pc:graphicFrameChg>
        <pc:picChg chg="del">
          <ac:chgData name="João Pedro de Noronha e Aragão" userId="3e7262fa-96d4-4136-917c-3f6927288669" providerId="ADAL" clId="{4A683395-09D1-4084-AD48-B87055B85A66}" dt="2022-06-22T17:10:37.038" v="1355" actId="478"/>
          <ac:picMkLst>
            <pc:docMk/>
            <pc:sldMk cId="1793131379" sldId="298"/>
            <ac:picMk id="4" creationId="{492A4252-44A9-06ED-DBE6-E39EE3027C54}"/>
          </ac:picMkLst>
        </pc:picChg>
      </pc:sldChg>
      <pc:sldChg chg="addSp modSp add mod">
        <pc:chgData name="João Pedro de Noronha e Aragão" userId="3e7262fa-96d4-4136-917c-3f6927288669" providerId="ADAL" clId="{4A683395-09D1-4084-AD48-B87055B85A66}" dt="2022-06-23T17:37:15.926" v="6976" actId="20577"/>
        <pc:sldMkLst>
          <pc:docMk/>
          <pc:sldMk cId="3397209013" sldId="299"/>
        </pc:sldMkLst>
        <pc:spChg chg="add mod">
          <ac:chgData name="João Pedro de Noronha e Aragão" userId="3e7262fa-96d4-4136-917c-3f6927288669" providerId="ADAL" clId="{4A683395-09D1-4084-AD48-B87055B85A66}" dt="2022-06-23T17:37:15.926" v="6976" actId="20577"/>
          <ac:spMkLst>
            <pc:docMk/>
            <pc:sldMk cId="3397209013" sldId="299"/>
            <ac:spMk id="5" creationId="{73FF1123-5790-5522-3ACD-1545A77B73CF}"/>
          </ac:spMkLst>
        </pc:spChg>
        <pc:spChg chg="mod">
          <ac:chgData name="João Pedro de Noronha e Aragão" userId="3e7262fa-96d4-4136-917c-3f6927288669" providerId="ADAL" clId="{4A683395-09D1-4084-AD48-B87055B85A66}" dt="2022-06-23T17:03:04.310" v="6386" actId="20577"/>
          <ac:spMkLst>
            <pc:docMk/>
            <pc:sldMk cId="3397209013" sldId="299"/>
            <ac:spMk id="703" creationId="{00000000-0000-0000-0000-000000000000}"/>
          </ac:spMkLst>
        </pc:spChg>
        <pc:picChg chg="add mod">
          <ac:chgData name="João Pedro de Noronha e Aragão" userId="3e7262fa-96d4-4136-917c-3f6927288669" providerId="ADAL" clId="{4A683395-09D1-4084-AD48-B87055B85A66}" dt="2022-06-23T15:12:05.238" v="5597" actId="1076"/>
          <ac:picMkLst>
            <pc:docMk/>
            <pc:sldMk cId="3397209013" sldId="299"/>
            <ac:picMk id="3" creationId="{58BB3F58-B44E-18F7-6102-A1A96B4A81DB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7:12:52.960" v="6474" actId="313"/>
        <pc:sldMkLst>
          <pc:docMk/>
          <pc:sldMk cId="395251364" sldId="300"/>
        </pc:sldMkLst>
        <pc:spChg chg="mod">
          <ac:chgData name="João Pedro de Noronha e Aragão" userId="3e7262fa-96d4-4136-917c-3f6927288669" providerId="ADAL" clId="{4A683395-09D1-4084-AD48-B87055B85A66}" dt="2022-06-23T17:03:27.813" v="6397"/>
          <ac:spMkLst>
            <pc:docMk/>
            <pc:sldMk cId="395251364" sldId="300"/>
            <ac:spMk id="703" creationId="{00000000-0000-0000-0000-000000000000}"/>
          </ac:spMkLst>
        </pc:spChg>
        <pc:graphicFrameChg chg="del">
          <ac:chgData name="João Pedro de Noronha e Aragão" userId="3e7262fa-96d4-4136-917c-3f6927288669" providerId="ADAL" clId="{4A683395-09D1-4084-AD48-B87055B85A66}" dt="2022-06-22T17:16:20.423" v="1411" actId="478"/>
          <ac:graphicFrameMkLst>
            <pc:docMk/>
            <pc:sldMk cId="395251364" sldId="300"/>
            <ac:graphicFrameMk id="2" creationId="{7B7B3651-E29E-729B-EBA2-0262D74E8F77}"/>
          </ac:graphicFrameMkLst>
        </pc:graphicFrameChg>
        <pc:graphicFrameChg chg="del">
          <ac:chgData name="João Pedro de Noronha e Aragão" userId="3e7262fa-96d4-4136-917c-3f6927288669" providerId="ADAL" clId="{4A683395-09D1-4084-AD48-B87055B85A66}" dt="2022-06-22T17:16:17.344" v="1410" actId="478"/>
          <ac:graphicFrameMkLst>
            <pc:docMk/>
            <pc:sldMk cId="395251364" sldId="300"/>
            <ac:graphicFrameMk id="3" creationId="{A01799FE-76CA-98DF-B79F-5BE1EF015838}"/>
          </ac:graphicFrameMkLst>
        </pc:graphicFrameChg>
        <pc:graphicFrameChg chg="add mod modGraphic">
          <ac:chgData name="João Pedro de Noronha e Aragão" userId="3e7262fa-96d4-4136-917c-3f6927288669" providerId="ADAL" clId="{4A683395-09D1-4084-AD48-B87055B85A66}" dt="2022-06-23T17:12:52.960" v="6474" actId="313"/>
          <ac:graphicFrameMkLst>
            <pc:docMk/>
            <pc:sldMk cId="395251364" sldId="300"/>
            <ac:graphicFrameMk id="4" creationId="{8490411C-DC58-9711-B54C-E432714752D6}"/>
          </ac:graphicFrameMkLst>
        </pc:graphicFrameChg>
        <pc:graphicFrameChg chg="add mod modGraphic">
          <ac:chgData name="João Pedro de Noronha e Aragão" userId="3e7262fa-96d4-4136-917c-3f6927288669" providerId="ADAL" clId="{4A683395-09D1-4084-AD48-B87055B85A66}" dt="2022-06-23T15:01:17.635" v="5130" actId="20577"/>
          <ac:graphicFrameMkLst>
            <pc:docMk/>
            <pc:sldMk cId="395251364" sldId="300"/>
            <ac:graphicFrameMk id="5" creationId="{626E28DC-2D2A-855B-4DBD-40C9075777FA}"/>
          </ac:graphicFrameMkLst>
        </pc:graphicFrameChg>
      </pc:sldChg>
      <pc:sldChg chg="delSp modSp add del mod ord">
        <pc:chgData name="João Pedro de Noronha e Aragão" userId="3e7262fa-96d4-4136-917c-3f6927288669" providerId="ADAL" clId="{4A683395-09D1-4084-AD48-B87055B85A66}" dt="2022-06-22T17:37:18.683" v="1464" actId="47"/>
        <pc:sldMkLst>
          <pc:docMk/>
          <pc:sldMk cId="593463232" sldId="301"/>
        </pc:sldMkLst>
        <pc:spChg chg="mod">
          <ac:chgData name="João Pedro de Noronha e Aragão" userId="3e7262fa-96d4-4136-917c-3f6927288669" providerId="ADAL" clId="{4A683395-09D1-4084-AD48-B87055B85A66}" dt="2022-06-22T17:36:49.273" v="1456" actId="20577"/>
          <ac:spMkLst>
            <pc:docMk/>
            <pc:sldMk cId="593463232" sldId="301"/>
            <ac:spMk id="130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2T17:36:58.850" v="1461" actId="478"/>
          <ac:spMkLst>
            <pc:docMk/>
            <pc:sldMk cId="593463232" sldId="301"/>
            <ac:spMk id="130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7:37:04.750" v="1463" actId="14100"/>
          <ac:spMkLst>
            <pc:docMk/>
            <pc:sldMk cId="593463232" sldId="301"/>
            <ac:spMk id="1302" creationId="{00000000-0000-0000-0000-000000000000}"/>
          </ac:spMkLst>
        </pc:spChg>
        <pc:spChg chg="del topLvl">
          <ac:chgData name="João Pedro de Noronha e Aragão" userId="3e7262fa-96d4-4136-917c-3f6927288669" providerId="ADAL" clId="{4A683395-09D1-4084-AD48-B87055B85A66}" dt="2022-06-22T17:36:54.034" v="1460" actId="478"/>
          <ac:spMkLst>
            <pc:docMk/>
            <pc:sldMk cId="593463232" sldId="301"/>
            <ac:spMk id="1304" creationId="{00000000-0000-0000-0000-000000000000}"/>
          </ac:spMkLst>
        </pc:spChg>
        <pc:spChg chg="mod topLvl">
          <ac:chgData name="João Pedro de Noronha e Aragão" userId="3e7262fa-96d4-4136-917c-3f6927288669" providerId="ADAL" clId="{4A683395-09D1-4084-AD48-B87055B85A66}" dt="2022-06-22T17:36:54.034" v="1460" actId="478"/>
          <ac:spMkLst>
            <pc:docMk/>
            <pc:sldMk cId="593463232" sldId="301"/>
            <ac:spMk id="1305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2T17:36:54.034" v="1460" actId="478"/>
          <ac:grpSpMkLst>
            <pc:docMk/>
            <pc:sldMk cId="593463232" sldId="301"/>
            <ac:grpSpMk id="1303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2T17:36:52.568" v="1458" actId="478"/>
          <ac:grpSpMkLst>
            <pc:docMk/>
            <pc:sldMk cId="593463232" sldId="301"/>
            <ac:grpSpMk id="1306" creationId="{00000000-0000-0000-0000-000000000000}"/>
          </ac:grpSpMkLst>
        </pc:grpChg>
        <pc:grpChg chg="del">
          <ac:chgData name="João Pedro de Noronha e Aragão" userId="3e7262fa-96d4-4136-917c-3f6927288669" providerId="ADAL" clId="{4A683395-09D1-4084-AD48-B87055B85A66}" dt="2022-06-22T17:36:51.857" v="1457" actId="478"/>
          <ac:grpSpMkLst>
            <pc:docMk/>
            <pc:sldMk cId="593463232" sldId="301"/>
            <ac:grpSpMk id="1309" creationId="{00000000-0000-0000-0000-000000000000}"/>
          </ac:grpSpMkLst>
        </pc:grpChg>
      </pc:sldChg>
      <pc:sldChg chg="addSp delSp modSp add mod">
        <pc:chgData name="João Pedro de Noronha e Aragão" userId="3e7262fa-96d4-4136-917c-3f6927288669" providerId="ADAL" clId="{4A683395-09D1-4084-AD48-B87055B85A66}" dt="2022-06-23T15:21:51.785" v="5801" actId="12789"/>
        <pc:sldMkLst>
          <pc:docMk/>
          <pc:sldMk cId="2294198488" sldId="301"/>
        </pc:sldMkLst>
        <pc:spChg chg="mod">
          <ac:chgData name="João Pedro de Noronha e Aragão" userId="3e7262fa-96d4-4136-917c-3f6927288669" providerId="ADAL" clId="{4A683395-09D1-4084-AD48-B87055B85A66}" dt="2022-06-23T15:17:25.388" v="5721"/>
          <ac:spMkLst>
            <pc:docMk/>
            <pc:sldMk cId="2294198488" sldId="301"/>
            <ac:spMk id="37" creationId="{529D93EE-0356-BEB2-BF24-156A0956BE67}"/>
          </ac:spMkLst>
        </pc:spChg>
        <pc:spChg chg="mod">
          <ac:chgData name="João Pedro de Noronha e Aragão" userId="3e7262fa-96d4-4136-917c-3f6927288669" providerId="ADAL" clId="{4A683395-09D1-4084-AD48-B87055B85A66}" dt="2022-06-23T15:17:25.388" v="5721"/>
          <ac:spMkLst>
            <pc:docMk/>
            <pc:sldMk cId="2294198488" sldId="301"/>
            <ac:spMk id="38" creationId="{6525A5C2-E307-9C30-A78C-BEF9086EA582}"/>
          </ac:spMkLst>
        </pc:spChg>
        <pc:spChg chg="mod">
          <ac:chgData name="João Pedro de Noronha e Aragão" userId="3e7262fa-96d4-4136-917c-3f6927288669" providerId="ADAL" clId="{4A683395-09D1-4084-AD48-B87055B85A66}" dt="2022-06-23T15:17:25.388" v="5721"/>
          <ac:spMkLst>
            <pc:docMk/>
            <pc:sldMk cId="2294198488" sldId="301"/>
            <ac:spMk id="39" creationId="{9ACDA6EA-72D9-A9B6-ABBC-4223CC29DF83}"/>
          </ac:spMkLst>
        </pc:spChg>
        <pc:spChg chg="mod">
          <ac:chgData name="João Pedro de Noronha e Aragão" userId="3e7262fa-96d4-4136-917c-3f6927288669" providerId="ADAL" clId="{4A683395-09D1-4084-AD48-B87055B85A66}" dt="2022-06-23T15:17:25.388" v="5721"/>
          <ac:spMkLst>
            <pc:docMk/>
            <pc:sldMk cId="2294198488" sldId="301"/>
            <ac:spMk id="40" creationId="{8270447A-73C0-DBA0-7372-5BDF192FB74D}"/>
          </ac:spMkLst>
        </pc:spChg>
        <pc:spChg chg="add mod">
          <ac:chgData name="João Pedro de Noronha e Aragão" userId="3e7262fa-96d4-4136-917c-3f6927288669" providerId="ADAL" clId="{4A683395-09D1-4084-AD48-B87055B85A66}" dt="2022-06-23T15:21:51.785" v="5801" actId="12789"/>
          <ac:spMkLst>
            <pc:docMk/>
            <pc:sldMk cId="2294198488" sldId="301"/>
            <ac:spMk id="41" creationId="{2B948727-88CD-7BA0-709C-46960980425C}"/>
          </ac:spMkLst>
        </pc:spChg>
        <pc:spChg chg="add mod">
          <ac:chgData name="João Pedro de Noronha e Aragão" userId="3e7262fa-96d4-4136-917c-3f6927288669" providerId="ADAL" clId="{4A683395-09D1-4084-AD48-B87055B85A66}" dt="2022-06-23T15:20:17.717" v="5789" actId="12789"/>
          <ac:spMkLst>
            <pc:docMk/>
            <pc:sldMk cId="2294198488" sldId="301"/>
            <ac:spMk id="42" creationId="{C13147C8-4F56-242D-5759-9DC45D2D3893}"/>
          </ac:spMkLst>
        </pc:spChg>
        <pc:spChg chg="add mod">
          <ac:chgData name="João Pedro de Noronha e Aragão" userId="3e7262fa-96d4-4136-917c-3f6927288669" providerId="ADAL" clId="{4A683395-09D1-4084-AD48-B87055B85A66}" dt="2022-06-23T15:20:24.736" v="5790" actId="12789"/>
          <ac:spMkLst>
            <pc:docMk/>
            <pc:sldMk cId="2294198488" sldId="301"/>
            <ac:spMk id="43" creationId="{42D09339-6CAF-5F41-F41A-3A38B64EE763}"/>
          </ac:spMkLst>
        </pc:spChg>
        <pc:spChg chg="add del mod ord">
          <ac:chgData name="João Pedro de Noronha e Aragão" userId="3e7262fa-96d4-4136-917c-3f6927288669" providerId="ADAL" clId="{4A683395-09D1-4084-AD48-B87055B85A66}" dt="2022-06-23T15:20:02.454" v="5786" actId="12789"/>
          <ac:spMkLst>
            <pc:docMk/>
            <pc:sldMk cId="2294198488" sldId="301"/>
            <ac:spMk id="44" creationId="{D9F02503-0485-9956-1C83-1F7634B36A5A}"/>
          </ac:spMkLst>
        </pc:spChg>
        <pc:spChg chg="add del mod ord">
          <ac:chgData name="João Pedro de Noronha e Aragão" userId="3e7262fa-96d4-4136-917c-3f6927288669" providerId="ADAL" clId="{4A683395-09D1-4084-AD48-B87055B85A66}" dt="2022-06-23T15:20:17.717" v="5789" actId="12789"/>
          <ac:spMkLst>
            <pc:docMk/>
            <pc:sldMk cId="2294198488" sldId="301"/>
            <ac:spMk id="45" creationId="{179BB629-9240-8270-4ADE-7E203F2BD580}"/>
          </ac:spMkLst>
        </pc:spChg>
        <pc:spChg chg="mod">
          <ac:chgData name="João Pedro de Noronha e Aragão" userId="3e7262fa-96d4-4136-917c-3f6927288669" providerId="ADAL" clId="{4A683395-09D1-4084-AD48-B87055B85A66}" dt="2022-06-22T18:40:06.285" v="2883" actId="403"/>
          <ac:spMkLst>
            <pc:docMk/>
            <pc:sldMk cId="2294198488" sldId="301"/>
            <ac:spMk id="21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1:51.785" v="5801" actId="12789"/>
          <ac:spMkLst>
            <pc:docMk/>
            <pc:sldMk cId="2294198488" sldId="301"/>
            <ac:spMk id="2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17.717" v="5789" actId="12789"/>
          <ac:spMkLst>
            <pc:docMk/>
            <pc:sldMk cId="2294198488" sldId="301"/>
            <ac:spMk id="2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24.736" v="5790" actId="12789"/>
          <ac:spMkLst>
            <pc:docMk/>
            <pc:sldMk cId="2294198488" sldId="301"/>
            <ac:spMk id="2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02.454" v="5786" actId="12789"/>
          <ac:spMkLst>
            <pc:docMk/>
            <pc:sldMk cId="2294198488" sldId="301"/>
            <ac:spMk id="2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17.717" v="5789" actId="12789"/>
          <ac:spMkLst>
            <pc:docMk/>
            <pc:sldMk cId="2294198488" sldId="301"/>
            <ac:spMk id="2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24.736" v="5790" actId="12789"/>
          <ac:spMkLst>
            <pc:docMk/>
            <pc:sldMk cId="2294198488" sldId="301"/>
            <ac:spMk id="2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45.003" v="5793" actId="553"/>
          <ac:spMkLst>
            <pc:docMk/>
            <pc:sldMk cId="2294198488" sldId="301"/>
            <ac:spMk id="2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45.003" v="5793" actId="553"/>
          <ac:spMkLst>
            <pc:docMk/>
            <pc:sldMk cId="2294198488" sldId="301"/>
            <ac:spMk id="2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45.003" v="5793" actId="553"/>
          <ac:spMkLst>
            <pc:docMk/>
            <pc:sldMk cId="2294198488" sldId="301"/>
            <ac:spMk id="2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34.788" v="5791" actId="12788"/>
          <ac:spMkLst>
            <pc:docMk/>
            <pc:sldMk cId="2294198488" sldId="301"/>
            <ac:spMk id="2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34.788" v="5791" actId="12788"/>
          <ac:spMkLst>
            <pc:docMk/>
            <pc:sldMk cId="2294198488" sldId="301"/>
            <ac:spMk id="2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34.788" v="5791" actId="12788"/>
          <ac:spMkLst>
            <pc:docMk/>
            <pc:sldMk cId="2294198488" sldId="301"/>
            <ac:spMk id="23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0:24.736" v="5790" actId="12789"/>
          <ac:spMkLst>
            <pc:docMk/>
            <pc:sldMk cId="2294198488" sldId="301"/>
            <ac:spMk id="237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5:18:20.771" v="5767" actId="478"/>
          <ac:spMkLst>
            <pc:docMk/>
            <pc:sldMk cId="2294198488" sldId="301"/>
            <ac:spMk id="247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5:19:25.583" v="5783" actId="478"/>
          <ac:spMkLst>
            <pc:docMk/>
            <pc:sldMk cId="2294198488" sldId="301"/>
            <ac:spMk id="255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5:19:10.375" v="5779" actId="478"/>
          <ac:spMkLst>
            <pc:docMk/>
            <pc:sldMk cId="2294198488" sldId="301"/>
            <ac:spMk id="256" creationId="{00000000-0000-0000-0000-000000000000}"/>
          </ac:spMkLst>
        </pc:spChg>
        <pc:grpChg chg="add del mod">
          <ac:chgData name="João Pedro de Noronha e Aragão" userId="3e7262fa-96d4-4136-917c-3f6927288669" providerId="ADAL" clId="{4A683395-09D1-4084-AD48-B87055B85A66}" dt="2022-06-23T15:17:29.825" v="5722" actId="478"/>
          <ac:grpSpMkLst>
            <pc:docMk/>
            <pc:sldMk cId="2294198488" sldId="301"/>
            <ac:grpSpMk id="36" creationId="{001A341A-408D-F37C-7FEE-719E04CAD066}"/>
          </ac:grpSpMkLst>
        </pc:grpChg>
        <pc:grpChg chg="del mod">
          <ac:chgData name="João Pedro de Noronha e Aragão" userId="3e7262fa-96d4-4136-917c-3f6927288669" providerId="ADAL" clId="{4A683395-09D1-4084-AD48-B87055B85A66}" dt="2022-06-23T15:18:56.078" v="5775" actId="478"/>
          <ac:grpSpMkLst>
            <pc:docMk/>
            <pc:sldMk cId="2294198488" sldId="301"/>
            <ac:grpSpMk id="238" creationId="{00000000-0000-0000-0000-000000000000}"/>
          </ac:grpSpMkLst>
        </pc:grpChg>
        <pc:grpChg chg="del mod">
          <ac:chgData name="João Pedro de Noronha e Aragão" userId="3e7262fa-96d4-4136-917c-3f6927288669" providerId="ADAL" clId="{4A683395-09D1-4084-AD48-B87055B85A66}" dt="2022-06-23T15:19:17.951" v="5781" actId="478"/>
          <ac:grpSpMkLst>
            <pc:docMk/>
            <pc:sldMk cId="2294198488" sldId="301"/>
            <ac:grpSpMk id="248" creationId="{00000000-0000-0000-0000-000000000000}"/>
          </ac:grpSpMkLst>
        </pc:grpChg>
      </pc:sldChg>
      <pc:sldChg chg="modSp add del mod ord">
        <pc:chgData name="João Pedro de Noronha e Aragão" userId="3e7262fa-96d4-4136-917c-3f6927288669" providerId="ADAL" clId="{4A683395-09D1-4084-AD48-B87055B85A66}" dt="2022-06-23T13:52:33.173" v="3834" actId="2696"/>
        <pc:sldMkLst>
          <pc:docMk/>
          <pc:sldMk cId="1440462840" sldId="302"/>
        </pc:sldMkLst>
        <pc:spChg chg="mod">
          <ac:chgData name="João Pedro de Noronha e Aragão" userId="3e7262fa-96d4-4136-917c-3f6927288669" providerId="ADAL" clId="{4A683395-09D1-4084-AD48-B87055B85A66}" dt="2022-06-22T18:49:02.905" v="2925" actId="122"/>
          <ac:spMkLst>
            <pc:docMk/>
            <pc:sldMk cId="1440462840" sldId="302"/>
            <ac:spMk id="106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41.933" v="2936" actId="14100"/>
          <ac:spMkLst>
            <pc:docMk/>
            <pc:sldMk cId="1440462840" sldId="302"/>
            <ac:spMk id="109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34.682" v="2934" actId="14100"/>
          <ac:spMkLst>
            <pc:docMk/>
            <pc:sldMk cId="1440462840" sldId="302"/>
            <ac:spMk id="109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37.904" v="2935" actId="14100"/>
          <ac:spMkLst>
            <pc:docMk/>
            <pc:sldMk cId="1440462840" sldId="302"/>
            <ac:spMk id="109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45.872" v="2937" actId="14100"/>
          <ac:spMkLst>
            <pc:docMk/>
            <pc:sldMk cId="1440462840" sldId="302"/>
            <ac:spMk id="110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54.861" v="2939" actId="14100"/>
          <ac:spMkLst>
            <pc:docMk/>
            <pc:sldMk cId="1440462840" sldId="302"/>
            <ac:spMk id="110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2T18:49:49.104" v="2938" actId="14100"/>
          <ac:spMkLst>
            <pc:docMk/>
            <pc:sldMk cId="1440462840" sldId="302"/>
            <ac:spMk id="1102" creationId="{00000000-0000-0000-0000-000000000000}"/>
          </ac:spMkLst>
        </pc:spChg>
      </pc:sldChg>
      <pc:sldChg chg="addSp delSp modSp add mod delAnim modAnim">
        <pc:chgData name="João Pedro de Noronha e Aragão" userId="3e7262fa-96d4-4136-917c-3f6927288669" providerId="ADAL" clId="{4A683395-09D1-4084-AD48-B87055B85A66}" dt="2022-06-23T17:11:01.565" v="6471" actId="20577"/>
        <pc:sldMkLst>
          <pc:docMk/>
          <pc:sldMk cId="1929635250" sldId="303"/>
        </pc:sldMkLst>
        <pc:spChg chg="mod">
          <ac:chgData name="João Pedro de Noronha e Aragão" userId="3e7262fa-96d4-4136-917c-3f6927288669" providerId="ADAL" clId="{4A683395-09D1-4084-AD48-B87055B85A66}" dt="2022-06-23T17:11:01.565" v="6471" actId="20577"/>
          <ac:spMkLst>
            <pc:docMk/>
            <pc:sldMk cId="1929635250" sldId="303"/>
            <ac:spMk id="703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2T23:04:56.108" v="2971" actId="478"/>
          <ac:picMkLst>
            <pc:docMk/>
            <pc:sldMk cId="1929635250" sldId="303"/>
            <ac:picMk id="3" creationId="{56E182FC-F1C7-3D62-71E6-7230EA0D2DE5}"/>
          </ac:picMkLst>
        </pc:picChg>
        <pc:picChg chg="add mod ord modCrop">
          <ac:chgData name="João Pedro de Noronha e Aragão" userId="3e7262fa-96d4-4136-917c-3f6927288669" providerId="ADAL" clId="{4A683395-09D1-4084-AD48-B87055B85A66}" dt="2022-06-22T23:31:06.562" v="3171" actId="18131"/>
          <ac:picMkLst>
            <pc:docMk/>
            <pc:sldMk cId="1929635250" sldId="303"/>
            <ac:picMk id="3" creationId="{B6CBF16A-044D-A223-3AF1-157FC765E3AE}"/>
          </ac:picMkLst>
        </pc:picChg>
        <pc:picChg chg="add del mod ord">
          <ac:chgData name="João Pedro de Noronha e Aragão" userId="3e7262fa-96d4-4136-917c-3f6927288669" providerId="ADAL" clId="{4A683395-09D1-4084-AD48-B87055B85A66}" dt="2022-06-22T23:30:25.613" v="3157" actId="478"/>
          <ac:picMkLst>
            <pc:docMk/>
            <pc:sldMk cId="1929635250" sldId="303"/>
            <ac:picMk id="4" creationId="{FC8DE4F3-BD1F-C178-8A71-B93D8431737B}"/>
          </ac:picMkLst>
        </pc:picChg>
      </pc:sldChg>
      <pc:sldChg chg="addSp delSp modSp add mod addAnim delAnim modAnim">
        <pc:chgData name="João Pedro de Noronha e Aragão" userId="3e7262fa-96d4-4136-917c-3f6927288669" providerId="ADAL" clId="{4A683395-09D1-4084-AD48-B87055B85A66}" dt="2022-06-23T17:11:12.612" v="6473" actId="20577"/>
        <pc:sldMkLst>
          <pc:docMk/>
          <pc:sldMk cId="165613855" sldId="304"/>
        </pc:sldMkLst>
        <pc:spChg chg="mod">
          <ac:chgData name="João Pedro de Noronha e Aragão" userId="3e7262fa-96d4-4136-917c-3f6927288669" providerId="ADAL" clId="{4A683395-09D1-4084-AD48-B87055B85A66}" dt="2022-06-23T17:11:12.612" v="6473" actId="20577"/>
          <ac:spMkLst>
            <pc:docMk/>
            <pc:sldMk cId="165613855" sldId="304"/>
            <ac:spMk id="703" creationId="{00000000-0000-0000-0000-000000000000}"/>
          </ac:spMkLst>
        </pc:spChg>
        <pc:picChg chg="add del mod ord">
          <ac:chgData name="João Pedro de Noronha e Aragão" userId="3e7262fa-96d4-4136-917c-3f6927288669" providerId="ADAL" clId="{4A683395-09D1-4084-AD48-B87055B85A66}" dt="2022-06-22T23:24:17.159" v="3024" actId="478"/>
          <ac:picMkLst>
            <pc:docMk/>
            <pc:sldMk cId="165613855" sldId="304"/>
            <ac:picMk id="3" creationId="{E15F681D-8F71-050A-00B6-6544A8C3F268}"/>
          </ac:picMkLst>
        </pc:picChg>
        <pc:picChg chg="add del mod ord modCrop">
          <ac:chgData name="João Pedro de Noronha e Aragão" userId="3e7262fa-96d4-4136-917c-3f6927288669" providerId="ADAL" clId="{4A683395-09D1-4084-AD48-B87055B85A66}" dt="2022-06-22T23:31:34.277" v="3173" actId="1076"/>
          <ac:picMkLst>
            <pc:docMk/>
            <pc:sldMk cId="165613855" sldId="304"/>
            <ac:picMk id="4" creationId="{3FE596C6-299D-6A83-D074-022528C60373}"/>
          </ac:picMkLst>
        </pc:picChg>
        <pc:picChg chg="del">
          <ac:chgData name="João Pedro de Noronha e Aragão" userId="3e7262fa-96d4-4136-917c-3f6927288669" providerId="ADAL" clId="{4A683395-09D1-4084-AD48-B87055B85A66}" dt="2022-06-22T23:09:46.939" v="3002" actId="478"/>
          <ac:picMkLst>
            <pc:docMk/>
            <pc:sldMk cId="165613855" sldId="304"/>
            <ac:picMk id="4" creationId="{FC8DE4F3-BD1F-C178-8A71-B93D8431737B}"/>
          </ac:picMkLst>
        </pc:picChg>
      </pc:sldChg>
      <pc:sldChg chg="addSp delSp modSp add mod ord">
        <pc:chgData name="João Pedro de Noronha e Aragão" userId="3e7262fa-96d4-4136-917c-3f6927288669" providerId="ADAL" clId="{4A683395-09D1-4084-AD48-B87055B85A66}" dt="2022-06-23T17:00:26.181" v="6351" actId="20577"/>
        <pc:sldMkLst>
          <pc:docMk/>
          <pc:sldMk cId="2436992807" sldId="305"/>
        </pc:sldMkLst>
        <pc:spChg chg="add del mod">
          <ac:chgData name="João Pedro de Noronha e Aragão" userId="3e7262fa-96d4-4136-917c-3f6927288669" providerId="ADAL" clId="{4A683395-09D1-4084-AD48-B87055B85A66}" dt="2022-06-23T13:16:29.590" v="3715" actId="478"/>
          <ac:spMkLst>
            <pc:docMk/>
            <pc:sldMk cId="2436992807" sldId="305"/>
            <ac:spMk id="3" creationId="{72DA110C-3FCA-57A4-4A98-F4B8680F81AF}"/>
          </ac:spMkLst>
        </pc:spChg>
        <pc:spChg chg="add mod">
          <ac:chgData name="João Pedro de Noronha e Aragão" userId="3e7262fa-96d4-4136-917c-3f6927288669" providerId="ADAL" clId="{4A683395-09D1-4084-AD48-B87055B85A66}" dt="2022-06-23T13:22:01.765" v="3817" actId="20577"/>
          <ac:spMkLst>
            <pc:docMk/>
            <pc:sldMk cId="2436992807" sldId="305"/>
            <ac:spMk id="5" creationId="{0E6F4C90-EBB8-D8C2-ED73-339A70448447}"/>
          </ac:spMkLst>
        </pc:spChg>
        <pc:spChg chg="del mod">
          <ac:chgData name="João Pedro de Noronha e Aragão" userId="3e7262fa-96d4-4136-917c-3f6927288669" providerId="ADAL" clId="{4A683395-09D1-4084-AD48-B87055B85A66}" dt="2022-06-23T13:14:17.968" v="3661" actId="478"/>
          <ac:spMkLst>
            <pc:docMk/>
            <pc:sldMk cId="2436992807" sldId="305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7:00:26.181" v="6351" actId="20577"/>
          <ac:spMkLst>
            <pc:docMk/>
            <pc:sldMk cId="2436992807" sldId="305"/>
            <ac:spMk id="218" creationId="{00000000-0000-0000-0000-000000000000}"/>
          </ac:spMkLst>
        </pc:spChg>
        <pc:picChg chg="add mod modCrop">
          <ac:chgData name="João Pedro de Noronha e Aragão" userId="3e7262fa-96d4-4136-917c-3f6927288669" providerId="ADAL" clId="{4A683395-09D1-4084-AD48-B87055B85A66}" dt="2022-06-23T13:22:34.040" v="3830" actId="1076"/>
          <ac:picMkLst>
            <pc:docMk/>
            <pc:sldMk cId="2436992807" sldId="305"/>
            <ac:picMk id="6" creationId="{CB1DA1BE-504D-00DC-0BE2-FD78B8DC691C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7:00:28.739" v="6352" actId="20577"/>
        <pc:sldMkLst>
          <pc:docMk/>
          <pc:sldMk cId="3750834449" sldId="306"/>
        </pc:sldMkLst>
        <pc:spChg chg="del">
          <ac:chgData name="João Pedro de Noronha e Aragão" userId="3e7262fa-96d4-4136-917c-3f6927288669" providerId="ADAL" clId="{4A683395-09D1-4084-AD48-B87055B85A66}" dt="2022-06-23T13:14:21.437" v="3662" actId="478"/>
          <ac:spMkLst>
            <pc:docMk/>
            <pc:sldMk cId="3750834449" sldId="306"/>
            <ac:spMk id="5" creationId="{0E6F4C90-EBB8-D8C2-ED73-339A70448447}"/>
          </ac:spMkLst>
        </pc:spChg>
        <pc:spChg chg="mod">
          <ac:chgData name="João Pedro de Noronha e Aragão" userId="3e7262fa-96d4-4136-917c-3f6927288669" providerId="ADAL" clId="{4A683395-09D1-4084-AD48-B87055B85A66}" dt="2022-06-23T13:16:46.032" v="3725" actId="6549"/>
          <ac:spMkLst>
            <pc:docMk/>
            <pc:sldMk cId="3750834449" sldId="306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7:00:28.739" v="6352" actId="20577"/>
          <ac:spMkLst>
            <pc:docMk/>
            <pc:sldMk cId="3750834449" sldId="306"/>
            <ac:spMk id="218" creationId="{00000000-0000-0000-0000-000000000000}"/>
          </ac:spMkLst>
        </pc:spChg>
        <pc:picChg chg="add mod">
          <ac:chgData name="João Pedro de Noronha e Aragão" userId="3e7262fa-96d4-4136-917c-3f6927288669" providerId="ADAL" clId="{4A683395-09D1-4084-AD48-B87055B85A66}" dt="2022-06-23T13:52:23.747" v="3833" actId="1076"/>
          <ac:picMkLst>
            <pc:docMk/>
            <pc:sldMk cId="3750834449" sldId="306"/>
            <ac:picMk id="3" creationId="{27BA7B35-26A6-EA51-4BAE-6889B8752975}"/>
          </ac:picMkLst>
        </pc:picChg>
      </pc:sldChg>
      <pc:sldChg chg="addSp delSp modSp add mod ord">
        <pc:chgData name="João Pedro de Noronha e Aragão" userId="3e7262fa-96d4-4136-917c-3f6927288669" providerId="ADAL" clId="{4A683395-09D1-4084-AD48-B87055B85A66}" dt="2022-06-23T17:00:31.592" v="6353" actId="20577"/>
        <pc:sldMkLst>
          <pc:docMk/>
          <pc:sldMk cId="2234157373" sldId="307"/>
        </pc:sldMkLst>
        <pc:spChg chg="mod">
          <ac:chgData name="João Pedro de Noronha e Aragão" userId="3e7262fa-96d4-4136-917c-3f6927288669" providerId="ADAL" clId="{4A683395-09D1-4084-AD48-B87055B85A66}" dt="2022-06-23T17:00:31.592" v="6353" actId="20577"/>
          <ac:spMkLst>
            <pc:docMk/>
            <pc:sldMk cId="2234157373" sldId="307"/>
            <ac:spMk id="218" creationId="{00000000-0000-0000-0000-000000000000}"/>
          </ac:spMkLst>
        </pc:spChg>
        <pc:picChg chg="add del mod">
          <ac:chgData name="João Pedro de Noronha e Aragão" userId="3e7262fa-96d4-4136-917c-3f6927288669" providerId="ADAL" clId="{4A683395-09D1-4084-AD48-B87055B85A66}" dt="2022-06-23T13:54:32.389" v="3858" actId="478"/>
          <ac:picMkLst>
            <pc:docMk/>
            <pc:sldMk cId="2234157373" sldId="307"/>
            <ac:picMk id="3" creationId="{C798F133-E5CD-0234-8706-5740759C2F6E}"/>
          </ac:picMkLst>
        </pc:picChg>
        <pc:picChg chg="del">
          <ac:chgData name="João Pedro de Noronha e Aragão" userId="3e7262fa-96d4-4136-917c-3f6927288669" providerId="ADAL" clId="{4A683395-09D1-4084-AD48-B87055B85A66}" dt="2022-06-23T13:53:19.174" v="3854" actId="478"/>
          <ac:picMkLst>
            <pc:docMk/>
            <pc:sldMk cId="2234157373" sldId="307"/>
            <ac:picMk id="6" creationId="{CB1DA1BE-504D-00DC-0BE2-FD78B8DC691C}"/>
          </ac:picMkLst>
        </pc:picChg>
        <pc:picChg chg="add mod">
          <ac:chgData name="João Pedro de Noronha e Aragão" userId="3e7262fa-96d4-4136-917c-3f6927288669" providerId="ADAL" clId="{4A683395-09D1-4084-AD48-B87055B85A66}" dt="2022-06-23T13:55:28.978" v="3861" actId="1076"/>
          <ac:picMkLst>
            <pc:docMk/>
            <pc:sldMk cId="2234157373" sldId="307"/>
            <ac:picMk id="7" creationId="{C5050BDC-FBE0-F062-1082-9DA5535D4D8A}"/>
          </ac:picMkLst>
        </pc:picChg>
      </pc:sldChg>
      <pc:sldChg chg="addSp delSp modSp add mod ord">
        <pc:chgData name="João Pedro de Noronha e Aragão" userId="3e7262fa-96d4-4136-917c-3f6927288669" providerId="ADAL" clId="{4A683395-09D1-4084-AD48-B87055B85A66}" dt="2022-06-23T17:18:46.835" v="6574" actId="20577"/>
        <pc:sldMkLst>
          <pc:docMk/>
          <pc:sldMk cId="2416647944" sldId="308"/>
        </pc:sldMkLst>
        <pc:spChg chg="add del mod">
          <ac:chgData name="João Pedro de Noronha e Aragão" userId="3e7262fa-96d4-4136-917c-3f6927288669" providerId="ADAL" clId="{4A683395-09D1-4084-AD48-B87055B85A66}" dt="2022-06-23T14:33:41.233" v="4211" actId="478"/>
          <ac:spMkLst>
            <pc:docMk/>
            <pc:sldMk cId="2416647944" sldId="308"/>
            <ac:spMk id="3" creationId="{33366F5C-FE56-5495-A45A-47292B68BBE0}"/>
          </ac:spMkLst>
        </pc:spChg>
        <pc:spChg chg="add del mod">
          <ac:chgData name="João Pedro de Noronha e Aragão" userId="3e7262fa-96d4-4136-917c-3f6927288669" providerId="ADAL" clId="{4A683395-09D1-4084-AD48-B87055B85A66}" dt="2022-06-23T14:22:48.084" v="3962"/>
          <ac:spMkLst>
            <pc:docMk/>
            <pc:sldMk cId="2416647944" sldId="308"/>
            <ac:spMk id="115" creationId="{42F211DF-014F-4213-5A4A-4A7E082B6AE2}"/>
          </ac:spMkLst>
        </pc:spChg>
        <pc:spChg chg="add del mod">
          <ac:chgData name="João Pedro de Noronha e Aragão" userId="3e7262fa-96d4-4136-917c-3f6927288669" providerId="ADAL" clId="{4A683395-09D1-4084-AD48-B87055B85A66}" dt="2022-06-23T14:22:48.084" v="3962"/>
          <ac:spMkLst>
            <pc:docMk/>
            <pc:sldMk cId="2416647944" sldId="308"/>
            <ac:spMk id="116" creationId="{1A9E5612-B03A-D1DC-69F3-6ECBDFA355D9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18" creationId="{D9AD611B-E324-3EE8-B4BB-812F30E244C9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19" creationId="{18EFD921-4747-2757-E6EE-37AD76C0CBD8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0" creationId="{DC39F17C-5B09-A194-EDE6-E7432CEE17ED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1" creationId="{64C259A2-DE12-FC08-6B2D-DDA82719BA50}"/>
          </ac:spMkLst>
        </pc:spChg>
        <pc:spChg chg="add del mod">
          <ac:chgData name="João Pedro de Noronha e Aragão" userId="3e7262fa-96d4-4136-917c-3f6927288669" providerId="ADAL" clId="{4A683395-09D1-4084-AD48-B87055B85A66}" dt="2022-06-23T14:22:48.084" v="3962"/>
          <ac:spMkLst>
            <pc:docMk/>
            <pc:sldMk cId="2416647944" sldId="308"/>
            <ac:spMk id="122" creationId="{0F3FA53A-2177-B322-ED3D-994EE67F18FB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4" creationId="{93169771-37FF-5CF4-EB8A-776B23EDD234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5" creationId="{D62021B7-E8F9-4F7C-1048-03E662F1ED8B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6" creationId="{886AECE1-18F3-7968-D682-52B38C3FB92D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7" creationId="{CA169664-78B4-320B-393B-702A34EF26F1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29" creationId="{314BA7AA-F607-DC80-60F7-012FCDE2DD11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30" creationId="{1EE5263E-4B9E-5186-1B78-BB8637856DF2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31" creationId="{BB5D6511-AF90-E643-DE94-8F94F975730E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32" creationId="{4A72C050-EC69-677A-B373-6424F69D2198}"/>
          </ac:spMkLst>
        </pc:spChg>
        <pc:spChg chg="mod">
          <ac:chgData name="João Pedro de Noronha e Aragão" userId="3e7262fa-96d4-4136-917c-3f6927288669" providerId="ADAL" clId="{4A683395-09D1-4084-AD48-B87055B85A66}" dt="2022-06-23T14:22:45.521" v="3961"/>
          <ac:spMkLst>
            <pc:docMk/>
            <pc:sldMk cId="2416647944" sldId="308"/>
            <ac:spMk id="133" creationId="{557198B9-BFEC-D67D-CC1D-40B42355B4C5}"/>
          </ac:spMkLst>
        </pc:spChg>
        <pc:spChg chg="add del mod">
          <ac:chgData name="João Pedro de Noronha e Aragão" userId="3e7262fa-96d4-4136-917c-3f6927288669" providerId="ADAL" clId="{4A683395-09D1-4084-AD48-B87055B85A66}" dt="2022-06-23T14:32:53.799" v="4148" actId="478"/>
          <ac:spMkLst>
            <pc:docMk/>
            <pc:sldMk cId="2416647944" sldId="308"/>
            <ac:spMk id="134" creationId="{8957330C-3FB3-0829-C4A7-55EADEAE3390}"/>
          </ac:spMkLst>
        </pc:spChg>
        <pc:spChg chg="add mod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35" creationId="{D4DD6663-9850-97E8-94B2-FEC65C6B16B5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37" creationId="{B261BA95-EB75-9ED2-ADDB-2E333AAA2A28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38" creationId="{8126C3B1-BCA9-9213-1EA8-939004E16058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39" creationId="{0BA725A5-94BF-E587-5B0A-223105E25F9D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40" creationId="{5864B904-F835-06C2-B52D-5A08B72B0EF5}"/>
          </ac:spMkLst>
        </pc:spChg>
        <pc:spChg chg="add mod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41" creationId="{D7951252-24AD-DBC8-0D83-90807EA3E241}"/>
          </ac:spMkLst>
        </pc:spChg>
        <pc:spChg chg="mod topLvl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43" creationId="{2E756206-6C78-179C-7EB0-A86F04EEEDFE}"/>
          </ac:spMkLst>
        </pc:spChg>
        <pc:spChg chg="mod topLvl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44" creationId="{C0FEBD5E-D7E4-7B1C-8A74-D6D93F29EAEC}"/>
          </ac:spMkLst>
        </pc:spChg>
        <pc:spChg chg="mod topLvl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45" creationId="{4E9B2A49-47E0-F528-C948-D822DFAE5763}"/>
          </ac:spMkLst>
        </pc:spChg>
        <pc:spChg chg="mod topLvl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146" creationId="{B2E42BBA-6345-C857-B585-5FFAF0370278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48" creationId="{366AF646-912E-C236-7F5F-0013A2362A3A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49" creationId="{AF42B9D1-FB3C-04FD-D506-C05EBF5037C6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50" creationId="{F9AD9C99-A7F5-7E22-4F6C-9CAD757C76C0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51" creationId="{187D27B0-937F-BF2B-2FC2-FBC08F246F08}"/>
          </ac:spMkLst>
        </pc:spChg>
        <pc:spChg chg="mod">
          <ac:chgData name="João Pedro de Noronha e Aragão" userId="3e7262fa-96d4-4136-917c-3f6927288669" providerId="ADAL" clId="{4A683395-09D1-4084-AD48-B87055B85A66}" dt="2022-06-23T14:22:53.563" v="3964"/>
          <ac:spMkLst>
            <pc:docMk/>
            <pc:sldMk cId="2416647944" sldId="308"/>
            <ac:spMk id="152" creationId="{5149B27C-8662-503C-D71D-2A8595EB5A90}"/>
          </ac:spMkLst>
        </pc:spChg>
        <pc:spChg chg="del mod">
          <ac:chgData name="João Pedro de Noronha e Aragão" userId="3e7262fa-96d4-4136-917c-3f6927288669" providerId="ADAL" clId="{4A683395-09D1-4084-AD48-B87055B85A66}" dt="2022-06-23T14:33:23.967" v="4207" actId="478"/>
          <ac:spMkLst>
            <pc:docMk/>
            <pc:sldMk cId="2416647944" sldId="308"/>
            <ac:spMk id="44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44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44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8:13.511" v="4292" actId="20577"/>
          <ac:spMkLst>
            <pc:docMk/>
            <pc:sldMk cId="2416647944" sldId="308"/>
            <ac:spMk id="44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2:52.281" v="3963" actId="478"/>
          <ac:spMkLst>
            <pc:docMk/>
            <pc:sldMk cId="2416647944" sldId="308"/>
            <ac:spMk id="450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2:52.281" v="3963" actId="478"/>
          <ac:spMkLst>
            <pc:docMk/>
            <pc:sldMk cId="2416647944" sldId="308"/>
            <ac:spMk id="451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2:52.281" v="3963" actId="478"/>
          <ac:spMkLst>
            <pc:docMk/>
            <pc:sldMk cId="2416647944" sldId="308"/>
            <ac:spMk id="452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2:52.281" v="3963" actId="478"/>
          <ac:spMkLst>
            <pc:docMk/>
            <pc:sldMk cId="2416647944" sldId="308"/>
            <ac:spMk id="453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22:52.281" v="3963" actId="478"/>
          <ac:spMkLst>
            <pc:docMk/>
            <pc:sldMk cId="2416647944" sldId="308"/>
            <ac:spMk id="454" creationId="{00000000-0000-0000-0000-000000000000}"/>
          </ac:spMkLst>
        </pc:spChg>
        <pc:spChg chg="del mod">
          <ac:chgData name="João Pedro de Noronha e Aragão" userId="3e7262fa-96d4-4136-917c-3f6927288669" providerId="ADAL" clId="{4A683395-09D1-4084-AD48-B87055B85A66}" dt="2022-06-23T14:33:35.042" v="4209" actId="478"/>
          <ac:spMkLst>
            <pc:docMk/>
            <pc:sldMk cId="2416647944" sldId="308"/>
            <ac:spMk id="55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3:16.974" v="4206" actId="1035"/>
          <ac:spMkLst>
            <pc:docMk/>
            <pc:sldMk cId="2416647944" sldId="308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7:18:46.835" v="6574" actId="20577"/>
          <ac:spMkLst>
            <pc:docMk/>
            <pc:sldMk cId="2416647944" sldId="308"/>
            <ac:spMk id="558" creationId="{00000000-0000-0000-0000-000000000000}"/>
          </ac:spMkLst>
        </pc:spChg>
        <pc:grpChg chg="add del mod">
          <ac:chgData name="João Pedro de Noronha e Aragão" userId="3e7262fa-96d4-4136-917c-3f6927288669" providerId="ADAL" clId="{4A683395-09D1-4084-AD48-B87055B85A66}" dt="2022-06-23T14:22:48.084" v="3962"/>
          <ac:grpSpMkLst>
            <pc:docMk/>
            <pc:sldMk cId="2416647944" sldId="308"/>
            <ac:grpSpMk id="117" creationId="{1380EB3D-BA17-F5C5-AC27-D26586652669}"/>
          </ac:grpSpMkLst>
        </pc:grpChg>
        <pc:grpChg chg="add del mod">
          <ac:chgData name="João Pedro de Noronha e Aragão" userId="3e7262fa-96d4-4136-917c-3f6927288669" providerId="ADAL" clId="{4A683395-09D1-4084-AD48-B87055B85A66}" dt="2022-06-23T14:22:48.084" v="3962"/>
          <ac:grpSpMkLst>
            <pc:docMk/>
            <pc:sldMk cId="2416647944" sldId="308"/>
            <ac:grpSpMk id="123" creationId="{D7FBCF4B-C69D-497E-02BE-310E496C7F0D}"/>
          </ac:grpSpMkLst>
        </pc:grpChg>
        <pc:grpChg chg="add del mod">
          <ac:chgData name="João Pedro de Noronha e Aragão" userId="3e7262fa-96d4-4136-917c-3f6927288669" providerId="ADAL" clId="{4A683395-09D1-4084-AD48-B87055B85A66}" dt="2022-06-23T14:22:48.084" v="3962"/>
          <ac:grpSpMkLst>
            <pc:docMk/>
            <pc:sldMk cId="2416647944" sldId="308"/>
            <ac:grpSpMk id="128" creationId="{8252F69E-5F33-7550-4D9F-8610C8FC5AFA}"/>
          </ac:grpSpMkLst>
        </pc:grpChg>
        <pc:grpChg chg="add del mod">
          <ac:chgData name="João Pedro de Noronha e Aragão" userId="3e7262fa-96d4-4136-917c-3f6927288669" providerId="ADAL" clId="{4A683395-09D1-4084-AD48-B87055B85A66}" dt="2022-06-23T14:32:56.417" v="4149" actId="478"/>
          <ac:grpSpMkLst>
            <pc:docMk/>
            <pc:sldMk cId="2416647944" sldId="308"/>
            <ac:grpSpMk id="136" creationId="{3D057B74-4FD6-C702-3609-9CFD8FE48B83}"/>
          </ac:grpSpMkLst>
        </pc:grpChg>
        <pc:grpChg chg="add del mod">
          <ac:chgData name="João Pedro de Noronha e Aragão" userId="3e7262fa-96d4-4136-917c-3f6927288669" providerId="ADAL" clId="{4A683395-09D1-4084-AD48-B87055B85A66}" dt="2022-06-23T14:32:29.153" v="4147" actId="165"/>
          <ac:grpSpMkLst>
            <pc:docMk/>
            <pc:sldMk cId="2416647944" sldId="308"/>
            <ac:grpSpMk id="142" creationId="{B390D007-530A-E1A5-7A32-82DC21E41DA5}"/>
          </ac:grpSpMkLst>
        </pc:grpChg>
        <pc:grpChg chg="add mod">
          <ac:chgData name="João Pedro de Noronha e Aragão" userId="3e7262fa-96d4-4136-917c-3f6927288669" providerId="ADAL" clId="{4A683395-09D1-4084-AD48-B87055B85A66}" dt="2022-06-23T14:33:16.974" v="4206" actId="1035"/>
          <ac:grpSpMkLst>
            <pc:docMk/>
            <pc:sldMk cId="2416647944" sldId="308"/>
            <ac:grpSpMk id="147" creationId="{41C248EC-4D03-FD5A-FB80-3D099B2E7149}"/>
          </ac:grpSpMkLst>
        </pc:grpChg>
        <pc:grpChg chg="del">
          <ac:chgData name="João Pedro de Noronha e Aragão" userId="3e7262fa-96d4-4136-917c-3f6927288669" providerId="ADAL" clId="{4A683395-09D1-4084-AD48-B87055B85A66}" dt="2022-06-23T14:22:52.281" v="3963" actId="478"/>
          <ac:grpSpMkLst>
            <pc:docMk/>
            <pc:sldMk cId="2416647944" sldId="308"/>
            <ac:grpSpMk id="455" creationId="{00000000-0000-0000-0000-000000000000}"/>
          </ac:grpSpMkLst>
        </pc:grpChg>
      </pc:sldChg>
      <pc:sldChg chg="add del ord">
        <pc:chgData name="João Pedro de Noronha e Aragão" userId="3e7262fa-96d4-4136-917c-3f6927288669" providerId="ADAL" clId="{4A683395-09D1-4084-AD48-B87055B85A66}" dt="2022-06-23T14:24:38.938" v="3980" actId="47"/>
        <pc:sldMkLst>
          <pc:docMk/>
          <pc:sldMk cId="1178322193" sldId="309"/>
        </pc:sldMkLst>
      </pc:sldChg>
      <pc:sldChg chg="modSp add mod ord">
        <pc:chgData name="João Pedro de Noronha e Aragão" userId="3e7262fa-96d4-4136-917c-3f6927288669" providerId="ADAL" clId="{4A683395-09D1-4084-AD48-B87055B85A66}" dt="2022-06-23T14:34:51.871" v="4266" actId="20577"/>
        <pc:sldMkLst>
          <pc:docMk/>
          <pc:sldMk cId="2615408860" sldId="309"/>
        </pc:sldMkLst>
        <pc:spChg chg="mod">
          <ac:chgData name="João Pedro de Noronha e Aragão" userId="3e7262fa-96d4-4136-917c-3f6927288669" providerId="ADAL" clId="{4A683395-09D1-4084-AD48-B87055B85A66}" dt="2022-06-23T14:34:14.911" v="4219" actId="20577"/>
          <ac:spMkLst>
            <pc:docMk/>
            <pc:sldMk cId="2615408860" sldId="309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4:51.871" v="4266" actId="20577"/>
          <ac:spMkLst>
            <pc:docMk/>
            <pc:sldMk cId="2615408860" sldId="309"/>
            <ac:spMk id="55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26:26.721" v="4031" actId="20577"/>
          <ac:spMkLst>
            <pc:docMk/>
            <pc:sldMk cId="2615408860" sldId="309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4:48.167" v="4259" actId="20577"/>
          <ac:spMkLst>
            <pc:docMk/>
            <pc:sldMk cId="2615408860" sldId="309"/>
            <ac:spMk id="558" creationId="{00000000-0000-0000-0000-000000000000}"/>
          </ac:spMkLst>
        </pc:spChg>
      </pc:sldChg>
      <pc:sldChg chg="addSp delSp modSp add mod">
        <pc:chgData name="João Pedro de Noronha e Aragão" userId="3e7262fa-96d4-4136-917c-3f6927288669" providerId="ADAL" clId="{4A683395-09D1-4084-AD48-B87055B85A66}" dt="2022-06-23T17:18:53.443" v="6586" actId="20577"/>
        <pc:sldMkLst>
          <pc:docMk/>
          <pc:sldMk cId="3425819038" sldId="310"/>
        </pc:sldMkLst>
        <pc:spChg chg="mod">
          <ac:chgData name="João Pedro de Noronha e Aragão" userId="3e7262fa-96d4-4136-917c-3f6927288669" providerId="ADAL" clId="{4A683395-09D1-4084-AD48-B87055B85A66}" dt="2022-06-23T17:18:53.443" v="6586" actId="20577"/>
          <ac:spMkLst>
            <pc:docMk/>
            <pc:sldMk cId="3425819038" sldId="310"/>
            <ac:spMk id="218" creationId="{00000000-0000-0000-0000-000000000000}"/>
          </ac:spMkLst>
        </pc:spChg>
        <pc:picChg chg="add mod">
          <ac:chgData name="João Pedro de Noronha e Aragão" userId="3e7262fa-96d4-4136-917c-3f6927288669" providerId="ADAL" clId="{4A683395-09D1-4084-AD48-B87055B85A66}" dt="2022-06-23T14:30:25.623" v="4040" actId="1076"/>
          <ac:picMkLst>
            <pc:docMk/>
            <pc:sldMk cId="3425819038" sldId="310"/>
            <ac:picMk id="3" creationId="{540AD13F-EC6D-BA0B-35F7-6F7BBECCCED4}"/>
          </ac:picMkLst>
        </pc:picChg>
        <pc:picChg chg="del">
          <ac:chgData name="João Pedro de Noronha e Aragão" userId="3e7262fa-96d4-4136-917c-3f6927288669" providerId="ADAL" clId="{4A683395-09D1-4084-AD48-B87055B85A66}" dt="2022-06-23T14:26:15.359" v="4019" actId="478"/>
          <ac:picMkLst>
            <pc:docMk/>
            <pc:sldMk cId="3425819038" sldId="310"/>
            <ac:picMk id="6" creationId="{CB1DA1BE-504D-00DC-0BE2-FD78B8DC691C}"/>
          </ac:picMkLst>
        </pc:picChg>
      </pc:sldChg>
      <pc:sldChg chg="delSp modSp add del mod">
        <pc:chgData name="João Pedro de Noronha e Aragão" userId="3e7262fa-96d4-4136-917c-3f6927288669" providerId="ADAL" clId="{4A683395-09D1-4084-AD48-B87055B85A66}" dt="2022-06-23T14:35:18.151" v="4278" actId="47"/>
        <pc:sldMkLst>
          <pc:docMk/>
          <pc:sldMk cId="3863021053" sldId="311"/>
        </pc:sldMkLst>
        <pc:spChg chg="mod">
          <ac:chgData name="João Pedro de Noronha e Aragão" userId="3e7262fa-96d4-4136-917c-3f6927288669" providerId="ADAL" clId="{4A683395-09D1-4084-AD48-B87055B85A66}" dt="2022-06-23T14:25:26.906" v="4004" actId="20577"/>
          <ac:spMkLst>
            <pc:docMk/>
            <pc:sldMk cId="3863021053" sldId="311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3T14:26:16.650" v="4020" actId="478"/>
          <ac:picMkLst>
            <pc:docMk/>
            <pc:sldMk cId="3863021053" sldId="311"/>
            <ac:picMk id="3" creationId="{27BA7B35-26A6-EA51-4BAE-6889B8752975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7:00:41.193" v="6355" actId="20577"/>
        <pc:sldMkLst>
          <pc:docMk/>
          <pc:sldMk cId="1163458497" sldId="312"/>
        </pc:sldMkLst>
        <pc:spChg chg="mod">
          <ac:chgData name="João Pedro de Noronha e Aragão" userId="3e7262fa-96d4-4136-917c-3f6927288669" providerId="ADAL" clId="{4A683395-09D1-4084-AD48-B87055B85A66}" dt="2022-06-23T17:00:41.193" v="6355" actId="20577"/>
          <ac:spMkLst>
            <pc:docMk/>
            <pc:sldMk cId="1163458497" sldId="312"/>
            <ac:spMk id="218" creationId="{00000000-0000-0000-0000-000000000000}"/>
          </ac:spMkLst>
        </pc:spChg>
        <pc:picChg chg="add mod">
          <ac:chgData name="João Pedro de Noronha e Aragão" userId="3e7262fa-96d4-4136-917c-3f6927288669" providerId="ADAL" clId="{4A683395-09D1-4084-AD48-B87055B85A66}" dt="2022-06-23T14:38:01.181" v="4289" actId="1076"/>
          <ac:picMkLst>
            <pc:docMk/>
            <pc:sldMk cId="1163458497" sldId="312"/>
            <ac:picMk id="3" creationId="{E2E0BC04-CDB5-1231-896F-AE27C01F0CBA}"/>
          </ac:picMkLst>
        </pc:picChg>
        <pc:picChg chg="del">
          <ac:chgData name="João Pedro de Noronha e Aragão" userId="3e7262fa-96d4-4136-917c-3f6927288669" providerId="ADAL" clId="{4A683395-09D1-4084-AD48-B87055B85A66}" dt="2022-06-23T14:26:18.233" v="4021" actId="478"/>
          <ac:picMkLst>
            <pc:docMk/>
            <pc:sldMk cId="1163458497" sldId="312"/>
            <ac:picMk id="7" creationId="{C5050BDC-FBE0-F062-1082-9DA5535D4D8A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4:41:34.981" v="4408" actId="478"/>
        <pc:sldMkLst>
          <pc:docMk/>
          <pc:sldMk cId="2492337817" sldId="313"/>
        </pc:sldMkLst>
        <pc:spChg chg="add del mod">
          <ac:chgData name="João Pedro de Noronha e Aragão" userId="3e7262fa-96d4-4136-917c-3f6927288669" providerId="ADAL" clId="{4A683395-09D1-4084-AD48-B87055B85A66}" dt="2022-06-23T14:41:34.981" v="4408" actId="478"/>
          <ac:spMkLst>
            <pc:docMk/>
            <pc:sldMk cId="2492337817" sldId="313"/>
            <ac:spMk id="5" creationId="{DC7C7D50-85FC-695B-826C-107D1BD972A7}"/>
          </ac:spMkLst>
        </pc:spChg>
        <pc:spChg chg="del">
          <ac:chgData name="João Pedro de Noronha e Aragão" userId="3e7262fa-96d4-4136-917c-3f6927288669" providerId="ADAL" clId="{4A683395-09D1-4084-AD48-B87055B85A66}" dt="2022-06-23T14:41:30.592" v="4407" actId="478"/>
          <ac:spMkLst>
            <pc:docMk/>
            <pc:sldMk cId="2492337817" sldId="313"/>
            <ac:spMk id="141" creationId="{D7951252-24AD-DBC8-0D83-90807EA3E241}"/>
          </ac:spMkLst>
        </pc:spChg>
        <pc:spChg chg="del">
          <ac:chgData name="João Pedro de Noronha e Aragão" userId="3e7262fa-96d4-4136-917c-3f6927288669" providerId="ADAL" clId="{4A683395-09D1-4084-AD48-B87055B85A66}" dt="2022-06-23T14:41:30.592" v="4407" actId="478"/>
          <ac:spMkLst>
            <pc:docMk/>
            <pc:sldMk cId="2492337817" sldId="313"/>
            <ac:spMk id="44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0.309" v="4296" actId="1076"/>
          <ac:spMkLst>
            <pc:docMk/>
            <pc:sldMk cId="2492337817" sldId="313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5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6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7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8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49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0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1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2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3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39:18.012" v="4297" actId="164"/>
          <ac:spMkLst>
            <pc:docMk/>
            <pc:sldMk cId="2492337817" sldId="313"/>
            <ac:spMk id="55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40:59.943" v="4393" actId="20577"/>
          <ac:spMkLst>
            <pc:docMk/>
            <pc:sldMk cId="2492337817" sldId="313"/>
            <ac:spMk id="55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4:41:30.592" v="4407" actId="478"/>
          <ac:spMkLst>
            <pc:docMk/>
            <pc:sldMk cId="2492337817" sldId="313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41:07.749" v="4403" actId="20577"/>
          <ac:spMkLst>
            <pc:docMk/>
            <pc:sldMk cId="2492337817" sldId="313"/>
            <ac:spMk id="558" creationId="{00000000-0000-0000-0000-000000000000}"/>
          </ac:spMkLst>
        </pc:spChg>
        <pc:grpChg chg="add mod">
          <ac:chgData name="João Pedro de Noronha e Aragão" userId="3e7262fa-96d4-4136-917c-3f6927288669" providerId="ADAL" clId="{4A683395-09D1-4084-AD48-B87055B85A66}" dt="2022-06-23T14:39:35.792" v="4359" actId="1038"/>
          <ac:grpSpMkLst>
            <pc:docMk/>
            <pc:sldMk cId="2492337817" sldId="313"/>
            <ac:grpSpMk id="2" creationId="{A8CABB0F-F582-FEDD-878D-8CA701B24E6B}"/>
          </ac:grpSpMkLst>
        </pc:grpChg>
        <pc:grpChg chg="del">
          <ac:chgData name="João Pedro de Noronha e Aragão" userId="3e7262fa-96d4-4136-917c-3f6927288669" providerId="ADAL" clId="{4A683395-09D1-4084-AD48-B87055B85A66}" dt="2022-06-23T14:41:12.935" v="4404" actId="478"/>
          <ac:grpSpMkLst>
            <pc:docMk/>
            <pc:sldMk cId="2492337817" sldId="313"/>
            <ac:grpSpMk id="136" creationId="{3D057B74-4FD6-C702-3609-9CFD8FE48B83}"/>
          </ac:grpSpMkLst>
        </pc:grpChg>
        <pc:grpChg chg="mod">
          <ac:chgData name="João Pedro de Noronha e Aragão" userId="3e7262fa-96d4-4136-917c-3f6927288669" providerId="ADAL" clId="{4A683395-09D1-4084-AD48-B87055B85A66}" dt="2022-06-23T14:41:17.398" v="4405" actId="1076"/>
          <ac:grpSpMkLst>
            <pc:docMk/>
            <pc:sldMk cId="2492337817" sldId="313"/>
            <ac:grpSpMk id="142" creationId="{B390D007-530A-E1A5-7A32-82DC21E41DA5}"/>
          </ac:grpSpMkLst>
        </pc:grpChg>
        <pc:grpChg chg="mod">
          <ac:chgData name="João Pedro de Noronha e Aragão" userId="3e7262fa-96d4-4136-917c-3f6927288669" providerId="ADAL" clId="{4A683395-09D1-4084-AD48-B87055B85A66}" dt="2022-06-23T14:41:27.797" v="4406" actId="1076"/>
          <ac:grpSpMkLst>
            <pc:docMk/>
            <pc:sldMk cId="2492337817" sldId="313"/>
            <ac:grpSpMk id="147" creationId="{41C248EC-4D03-FD5A-FB80-3D099B2E7149}"/>
          </ac:grpSpMkLst>
        </pc:grpChg>
        <pc:cxnChg chg="mod">
          <ac:chgData name="João Pedro de Noronha e Aragão" userId="3e7262fa-96d4-4136-917c-3f6927288669" providerId="ADAL" clId="{4A683395-09D1-4084-AD48-B87055B85A66}" dt="2022-06-23T14:39:29.554" v="4316" actId="14100"/>
          <ac:cxnSpMkLst>
            <pc:docMk/>
            <pc:sldMk cId="2492337817" sldId="313"/>
            <ac:cxnSpMk id="458" creationId="{00000000-0000-0000-0000-000000000000}"/>
          </ac:cxnSpMkLst>
        </pc:cxnChg>
      </pc:sldChg>
      <pc:sldChg chg="addSp delSp modSp add mod ord">
        <pc:chgData name="João Pedro de Noronha e Aragão" userId="3e7262fa-96d4-4136-917c-3f6927288669" providerId="ADAL" clId="{4A683395-09D1-4084-AD48-B87055B85A66}" dt="2022-06-23T17:37:01.095" v="6975" actId="20577"/>
        <pc:sldMkLst>
          <pc:docMk/>
          <pc:sldMk cId="2889461369" sldId="314"/>
        </pc:sldMkLst>
        <pc:spChg chg="mod">
          <ac:chgData name="João Pedro de Noronha e Aragão" userId="3e7262fa-96d4-4136-917c-3f6927288669" providerId="ADAL" clId="{4A683395-09D1-4084-AD48-B87055B85A66}" dt="2022-06-23T17:37:01.095" v="6975" actId="20577"/>
          <ac:spMkLst>
            <pc:docMk/>
            <pc:sldMk cId="2889461369" sldId="314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7:16:05.245" v="6483"/>
          <ac:spMkLst>
            <pc:docMk/>
            <pc:sldMk cId="2889461369" sldId="314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3T14:40:04.872" v="4363" actId="478"/>
          <ac:picMkLst>
            <pc:docMk/>
            <pc:sldMk cId="2889461369" sldId="314"/>
            <ac:picMk id="3" creationId="{27BA7B35-26A6-EA51-4BAE-6889B8752975}"/>
          </ac:picMkLst>
        </pc:picChg>
        <pc:picChg chg="add mod">
          <ac:chgData name="João Pedro de Noronha e Aragão" userId="3e7262fa-96d4-4136-917c-3f6927288669" providerId="ADAL" clId="{4A683395-09D1-4084-AD48-B87055B85A66}" dt="2022-06-23T17:31:58.982" v="6949" actId="1076"/>
          <ac:picMkLst>
            <pc:docMk/>
            <pc:sldMk cId="2889461369" sldId="314"/>
            <ac:picMk id="3" creationId="{537128CE-5F33-0854-32E6-E5941E9E3E12}"/>
          </ac:picMkLst>
        </pc:picChg>
        <pc:picChg chg="add del mod">
          <ac:chgData name="João Pedro de Noronha e Aragão" userId="3e7262fa-96d4-4136-917c-3f6927288669" providerId="ADAL" clId="{4A683395-09D1-4084-AD48-B87055B85A66}" dt="2022-06-23T17:15:56.642" v="6482" actId="478"/>
          <ac:picMkLst>
            <pc:docMk/>
            <pc:sldMk cId="2889461369" sldId="314"/>
            <ac:picMk id="6" creationId="{DA9FE6C1-F36A-36B2-80AE-9775DBDE781C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4:47:54.958" v="4720" actId="20577"/>
        <pc:sldMkLst>
          <pc:docMk/>
          <pc:sldMk cId="3671479695" sldId="315"/>
        </pc:sldMkLst>
        <pc:spChg chg="mod">
          <ac:chgData name="João Pedro de Noronha e Aragão" userId="3e7262fa-96d4-4136-917c-3f6927288669" providerId="ADAL" clId="{4A683395-09D1-4084-AD48-B87055B85A66}" dt="2022-06-23T14:47:21.222" v="4701"/>
          <ac:spMkLst>
            <pc:docMk/>
            <pc:sldMk cId="3671479695" sldId="315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47:54.958" v="4720" actId="20577"/>
          <ac:spMkLst>
            <pc:docMk/>
            <pc:sldMk cId="3671479695" sldId="315"/>
            <ac:spMk id="556" creationId="{00000000-0000-0000-0000-000000000000}"/>
          </ac:spMkLst>
        </pc:spChg>
        <pc:cxnChg chg="add mod">
          <ac:chgData name="João Pedro de Noronha e Aragão" userId="3e7262fa-96d4-4136-917c-3f6927288669" providerId="ADAL" clId="{4A683395-09D1-4084-AD48-B87055B85A66}" dt="2022-06-23T14:47:37.853" v="4711" actId="1037"/>
          <ac:cxnSpMkLst>
            <pc:docMk/>
            <pc:sldMk cId="3671479695" sldId="315"/>
            <ac:cxnSpMk id="119" creationId="{EDB50858-8531-FD92-DD2A-066C3A26D318}"/>
          </ac:cxnSpMkLst>
        </pc:cxnChg>
        <pc:cxnChg chg="del">
          <ac:chgData name="João Pedro de Noronha e Aragão" userId="3e7262fa-96d4-4136-917c-3f6927288669" providerId="ADAL" clId="{4A683395-09D1-4084-AD48-B87055B85A66}" dt="2022-06-23T14:47:25.799" v="4702" actId="478"/>
          <ac:cxnSpMkLst>
            <pc:docMk/>
            <pc:sldMk cId="3671479695" sldId="315"/>
            <ac:cxnSpMk id="458" creationId="{00000000-0000-0000-0000-000000000000}"/>
          </ac:cxnSpMkLst>
        </pc:cxnChg>
      </pc:sldChg>
      <pc:sldChg chg="add del">
        <pc:chgData name="João Pedro de Noronha e Aragão" userId="3e7262fa-96d4-4136-917c-3f6927288669" providerId="ADAL" clId="{4A683395-09D1-4084-AD48-B87055B85A66}" dt="2022-06-23T14:47:07.608" v="4699" actId="47"/>
        <pc:sldMkLst>
          <pc:docMk/>
          <pc:sldMk cId="1668251895" sldId="316"/>
        </pc:sldMkLst>
      </pc:sldChg>
      <pc:sldChg chg="modSp add mod">
        <pc:chgData name="João Pedro de Noronha e Aragão" userId="3e7262fa-96d4-4136-917c-3f6927288669" providerId="ADAL" clId="{4A683395-09D1-4084-AD48-B87055B85A66}" dt="2022-06-23T14:52:35.373" v="4752" actId="20577"/>
        <pc:sldMkLst>
          <pc:docMk/>
          <pc:sldMk cId="3546386312" sldId="316"/>
        </pc:sldMkLst>
        <pc:spChg chg="mod">
          <ac:chgData name="João Pedro de Noronha e Aragão" userId="3e7262fa-96d4-4136-917c-3f6927288669" providerId="ADAL" clId="{4A683395-09D1-4084-AD48-B87055B85A66}" dt="2022-06-23T14:52:35.373" v="4752" actId="20577"/>
          <ac:spMkLst>
            <pc:docMk/>
            <pc:sldMk cId="3546386312" sldId="316"/>
            <ac:spMk id="449" creationId="{00000000-0000-0000-0000-000000000000}"/>
          </ac:spMkLst>
        </pc:spChg>
      </pc:sldChg>
      <pc:sldChg chg="add del">
        <pc:chgData name="João Pedro de Noronha e Aragão" userId="3e7262fa-96d4-4136-917c-3f6927288669" providerId="ADAL" clId="{4A683395-09D1-4084-AD48-B87055B85A66}" dt="2022-06-23T14:52:47.091" v="4754"/>
        <pc:sldMkLst>
          <pc:docMk/>
          <pc:sldMk cId="1049918445" sldId="317"/>
        </pc:sldMkLst>
      </pc:sldChg>
      <pc:sldChg chg="addSp delSp modSp add mod">
        <pc:chgData name="João Pedro de Noronha e Aragão" userId="3e7262fa-96d4-4136-917c-3f6927288669" providerId="ADAL" clId="{4A683395-09D1-4084-AD48-B87055B85A66}" dt="2022-06-23T16:59:43.697" v="6326" actId="6549"/>
        <pc:sldMkLst>
          <pc:docMk/>
          <pc:sldMk cId="4266129442" sldId="317"/>
        </pc:sldMkLst>
        <pc:spChg chg="mod">
          <ac:chgData name="João Pedro de Noronha e Aragão" userId="3e7262fa-96d4-4136-917c-3f6927288669" providerId="ADAL" clId="{4A683395-09D1-4084-AD48-B87055B85A66}" dt="2022-06-23T16:52:37.968" v="6277" actId="20577"/>
          <ac:spMkLst>
            <pc:docMk/>
            <pc:sldMk cId="4266129442" sldId="317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6:59:43.697" v="6326" actId="6549"/>
          <ac:spMkLst>
            <pc:docMk/>
            <pc:sldMk cId="4266129442" sldId="317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3T14:53:05.260" v="4770" actId="478"/>
          <ac:picMkLst>
            <pc:docMk/>
            <pc:sldMk cId="4266129442" sldId="317"/>
            <ac:picMk id="3" creationId="{27BA7B35-26A6-EA51-4BAE-6889B8752975}"/>
          </ac:picMkLst>
        </pc:picChg>
        <pc:picChg chg="add mod">
          <ac:chgData name="João Pedro de Noronha e Aragão" userId="3e7262fa-96d4-4136-917c-3f6927288669" providerId="ADAL" clId="{4A683395-09D1-4084-AD48-B87055B85A66}" dt="2022-06-23T16:55:17.354" v="6281" actId="1076"/>
          <ac:picMkLst>
            <pc:docMk/>
            <pc:sldMk cId="4266129442" sldId="317"/>
            <ac:picMk id="3" creationId="{9CEA7E70-A17A-2470-78B4-4F6B493F0C66}"/>
          </ac:picMkLst>
        </pc:picChg>
        <pc:picChg chg="add del mod">
          <ac:chgData name="João Pedro de Noronha e Aragão" userId="3e7262fa-96d4-4136-917c-3f6927288669" providerId="ADAL" clId="{4A683395-09D1-4084-AD48-B87055B85A66}" dt="2022-06-23T14:57:12.058" v="5036" actId="478"/>
          <ac:picMkLst>
            <pc:docMk/>
            <pc:sldMk cId="4266129442" sldId="317"/>
            <ac:picMk id="4" creationId="{ED21A010-084D-3FA5-1F71-AF71B9B36A2B}"/>
          </ac:picMkLst>
        </pc:picChg>
        <pc:picChg chg="add del mod">
          <ac:chgData name="João Pedro de Noronha e Aragão" userId="3e7262fa-96d4-4136-917c-3f6927288669" providerId="ADAL" clId="{4A683395-09D1-4084-AD48-B87055B85A66}" dt="2022-06-23T16:55:10.782" v="6278" actId="478"/>
          <ac:picMkLst>
            <pc:docMk/>
            <pc:sldMk cId="4266129442" sldId="317"/>
            <ac:picMk id="6" creationId="{E427B05A-A65A-84AB-49DA-DC7AB58B1752}"/>
          </ac:picMkLst>
        </pc:picChg>
      </pc:sldChg>
      <pc:sldChg chg="addSp modSp add del mod ord">
        <pc:chgData name="João Pedro de Noronha e Aragão" userId="3e7262fa-96d4-4136-917c-3f6927288669" providerId="ADAL" clId="{4A683395-09D1-4084-AD48-B87055B85A66}" dt="2022-06-23T15:00:14.114" v="5094" actId="47"/>
        <pc:sldMkLst>
          <pc:docMk/>
          <pc:sldMk cId="3718512555" sldId="318"/>
        </pc:sldMkLst>
        <pc:spChg chg="add mod">
          <ac:chgData name="João Pedro de Noronha e Aragão" userId="3e7262fa-96d4-4136-917c-3f6927288669" providerId="ADAL" clId="{4A683395-09D1-4084-AD48-B87055B85A66}" dt="2022-06-23T14:59:46.530" v="5090" actId="164"/>
          <ac:spMkLst>
            <pc:docMk/>
            <pc:sldMk cId="3718512555" sldId="318"/>
            <ac:spMk id="120" creationId="{A2BF94F9-A8C3-BC9D-C034-EF6BC8C294C7}"/>
          </ac:spMkLst>
        </pc:spChg>
        <pc:spChg chg="add mod">
          <ac:chgData name="João Pedro de Noronha e Aragão" userId="3e7262fa-96d4-4136-917c-3f6927288669" providerId="ADAL" clId="{4A683395-09D1-4084-AD48-B87055B85A66}" dt="2022-06-23T14:59:46.530" v="5090" actId="164"/>
          <ac:spMkLst>
            <pc:docMk/>
            <pc:sldMk cId="3718512555" sldId="318"/>
            <ac:spMk id="121" creationId="{EB3D4CC7-82E6-A88D-CFCA-1AD909E92C87}"/>
          </ac:spMkLst>
        </pc:spChg>
        <pc:spChg chg="add mod">
          <ac:chgData name="João Pedro de Noronha e Aragão" userId="3e7262fa-96d4-4136-917c-3f6927288669" providerId="ADAL" clId="{4A683395-09D1-4084-AD48-B87055B85A66}" dt="2022-06-23T14:59:46.530" v="5090" actId="164"/>
          <ac:spMkLst>
            <pc:docMk/>
            <pc:sldMk cId="3718512555" sldId="318"/>
            <ac:spMk id="122" creationId="{178076A4-871A-36EE-81B5-57D0921706F6}"/>
          </ac:spMkLst>
        </pc:spChg>
        <pc:spChg chg="mod">
          <ac:chgData name="João Pedro de Noronha e Aragão" userId="3e7262fa-96d4-4136-917c-3f6927288669" providerId="ADAL" clId="{4A683395-09D1-4084-AD48-B87055B85A66}" dt="2022-06-23T14:59:41.097" v="5089"/>
          <ac:spMkLst>
            <pc:docMk/>
            <pc:sldMk cId="3718512555" sldId="318"/>
            <ac:spMk id="124" creationId="{D52BFE4C-53AC-342A-EF42-37A53E8FC045}"/>
          </ac:spMkLst>
        </pc:spChg>
        <pc:spChg chg="mod">
          <ac:chgData name="João Pedro de Noronha e Aragão" userId="3e7262fa-96d4-4136-917c-3f6927288669" providerId="ADAL" clId="{4A683395-09D1-4084-AD48-B87055B85A66}" dt="2022-06-23T14:59:41.097" v="5089"/>
          <ac:spMkLst>
            <pc:docMk/>
            <pc:sldMk cId="3718512555" sldId="318"/>
            <ac:spMk id="125" creationId="{79D1ED30-1159-C7CA-94C2-46CC59954013}"/>
          </ac:spMkLst>
        </pc:spChg>
        <pc:spChg chg="mod">
          <ac:chgData name="João Pedro de Noronha e Aragão" userId="3e7262fa-96d4-4136-917c-3f6927288669" providerId="ADAL" clId="{4A683395-09D1-4084-AD48-B87055B85A66}" dt="2022-06-23T14:59:41.097" v="5089"/>
          <ac:spMkLst>
            <pc:docMk/>
            <pc:sldMk cId="3718512555" sldId="318"/>
            <ac:spMk id="126" creationId="{3A686D38-1F59-D3B5-57AE-145C2F1E1AEE}"/>
          </ac:spMkLst>
        </pc:spChg>
        <pc:spChg chg="mod">
          <ac:chgData name="João Pedro de Noronha e Aragão" userId="3e7262fa-96d4-4136-917c-3f6927288669" providerId="ADAL" clId="{4A683395-09D1-4084-AD48-B87055B85A66}" dt="2022-06-23T14:59:41.097" v="5089"/>
          <ac:spMkLst>
            <pc:docMk/>
            <pc:sldMk cId="3718512555" sldId="318"/>
            <ac:spMk id="127" creationId="{07E9940E-D9AA-C369-05D2-77AD7FD9F88E}"/>
          </ac:spMkLst>
        </pc:spChg>
        <pc:spChg chg="mod">
          <ac:chgData name="João Pedro de Noronha e Aragão" userId="3e7262fa-96d4-4136-917c-3f6927288669" providerId="ADAL" clId="{4A683395-09D1-4084-AD48-B87055B85A66}" dt="2022-06-23T14:58:58.310" v="5054" actId="20577"/>
          <ac:spMkLst>
            <pc:docMk/>
            <pc:sldMk cId="3718512555" sldId="318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59:13.284" v="5077" actId="20577"/>
          <ac:spMkLst>
            <pc:docMk/>
            <pc:sldMk cId="3718512555" sldId="318"/>
            <ac:spMk id="55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4:59:24.923" v="5088" actId="20577"/>
          <ac:spMkLst>
            <pc:docMk/>
            <pc:sldMk cId="3718512555" sldId="318"/>
            <ac:spMk id="558" creationId="{00000000-0000-0000-0000-000000000000}"/>
          </ac:spMkLst>
        </pc:spChg>
        <pc:grpChg chg="add mod ord">
          <ac:chgData name="João Pedro de Noronha e Aragão" userId="3e7262fa-96d4-4136-917c-3f6927288669" providerId="ADAL" clId="{4A683395-09D1-4084-AD48-B87055B85A66}" dt="2022-06-23T14:59:58.376" v="5092" actId="1076"/>
          <ac:grpSpMkLst>
            <pc:docMk/>
            <pc:sldMk cId="3718512555" sldId="318"/>
            <ac:grpSpMk id="3" creationId="{8E4EE497-4D74-71C7-0E93-264E43196C0B}"/>
          </ac:grpSpMkLst>
        </pc:grpChg>
        <pc:grpChg chg="add mod">
          <ac:chgData name="João Pedro de Noronha e Aragão" userId="3e7262fa-96d4-4136-917c-3f6927288669" providerId="ADAL" clId="{4A683395-09D1-4084-AD48-B87055B85A66}" dt="2022-06-23T14:59:46.530" v="5090" actId="164"/>
          <ac:grpSpMkLst>
            <pc:docMk/>
            <pc:sldMk cId="3718512555" sldId="318"/>
            <ac:grpSpMk id="123" creationId="{4EEB6DFE-4F87-CF1F-C1D1-265521956690}"/>
          </ac:grpSpMkLst>
        </pc:grpChg>
      </pc:sldChg>
      <pc:sldChg chg="modSp add mod">
        <pc:chgData name="João Pedro de Noronha e Aragão" userId="3e7262fa-96d4-4136-917c-3f6927288669" providerId="ADAL" clId="{4A683395-09D1-4084-AD48-B87055B85A66}" dt="2022-06-23T17:17:05.915" v="6496" actId="20577"/>
        <pc:sldMkLst>
          <pc:docMk/>
          <pc:sldMk cId="1239241904" sldId="319"/>
        </pc:sldMkLst>
        <pc:spChg chg="mod">
          <ac:chgData name="João Pedro de Noronha e Aragão" userId="3e7262fa-96d4-4136-917c-3f6927288669" providerId="ADAL" clId="{4A683395-09D1-4084-AD48-B87055B85A66}" dt="2022-06-23T17:17:00.242" v="6486"/>
          <ac:spMkLst>
            <pc:docMk/>
            <pc:sldMk cId="1239241904" sldId="319"/>
            <ac:spMk id="55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7:17:05.915" v="6496" actId="20577"/>
          <ac:spMkLst>
            <pc:docMk/>
            <pc:sldMk cId="1239241904" sldId="319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14:59.990" v="5692" actId="14100"/>
          <ac:spMkLst>
            <pc:docMk/>
            <pc:sldMk cId="1239241904" sldId="319"/>
            <ac:spMk id="558" creationId="{00000000-0000-0000-0000-000000000000}"/>
          </ac:spMkLst>
        </pc:spChg>
      </pc:sldChg>
      <pc:sldChg chg="modSp add mod">
        <pc:chgData name="João Pedro de Noronha e Aragão" userId="3e7262fa-96d4-4136-917c-3f6927288669" providerId="ADAL" clId="{4A683395-09D1-4084-AD48-B87055B85A66}" dt="2022-06-23T17:13:01.291" v="6475" actId="20577"/>
        <pc:sldMkLst>
          <pc:docMk/>
          <pc:sldMk cId="2745056479" sldId="320"/>
        </pc:sldMkLst>
        <pc:spChg chg="mod">
          <ac:chgData name="João Pedro de Noronha e Aragão" userId="3e7262fa-96d4-4136-917c-3f6927288669" providerId="ADAL" clId="{4A683395-09D1-4084-AD48-B87055B85A66}" dt="2022-06-23T17:13:01.291" v="6475" actId="20577"/>
          <ac:spMkLst>
            <pc:docMk/>
            <pc:sldMk cId="2745056479" sldId="320"/>
            <ac:spMk id="557" creationId="{00000000-0000-0000-0000-000000000000}"/>
          </ac:spMkLst>
        </pc:spChg>
      </pc:sldChg>
      <pc:sldChg chg="modSp add mod">
        <pc:chgData name="João Pedro de Noronha e Aragão" userId="3e7262fa-96d4-4136-917c-3f6927288669" providerId="ADAL" clId="{4A683395-09D1-4084-AD48-B87055B85A66}" dt="2022-06-23T17:10:52.732" v="6467" actId="20577"/>
        <pc:sldMkLst>
          <pc:docMk/>
          <pc:sldMk cId="3468689521" sldId="321"/>
        </pc:sldMkLst>
        <pc:spChg chg="mod">
          <ac:chgData name="João Pedro de Noronha e Aragão" userId="3e7262fa-96d4-4136-917c-3f6927288669" providerId="ADAL" clId="{4A683395-09D1-4084-AD48-B87055B85A66}" dt="2022-06-23T17:10:52.732" v="6467" actId="20577"/>
          <ac:spMkLst>
            <pc:docMk/>
            <pc:sldMk cId="3468689521" sldId="321"/>
            <ac:spMk id="703" creationId="{00000000-0000-0000-0000-000000000000}"/>
          </ac:spMkLst>
        </pc:spChg>
      </pc:sldChg>
      <pc:sldChg chg="add">
        <pc:chgData name="João Pedro de Noronha e Aragão" userId="3e7262fa-96d4-4136-917c-3f6927288669" providerId="ADAL" clId="{4A683395-09D1-4084-AD48-B87055B85A66}" dt="2022-06-23T15:07:45.758" v="5306" actId="2890"/>
        <pc:sldMkLst>
          <pc:docMk/>
          <pc:sldMk cId="2568953513" sldId="322"/>
        </pc:sldMkLst>
      </pc:sldChg>
      <pc:sldChg chg="add del">
        <pc:chgData name="João Pedro de Noronha e Aragão" userId="3e7262fa-96d4-4136-917c-3f6927288669" providerId="ADAL" clId="{4A683395-09D1-4084-AD48-B87055B85A66}" dt="2022-06-23T15:13:02.319" v="5599" actId="47"/>
        <pc:sldMkLst>
          <pc:docMk/>
          <pc:sldMk cId="822444796" sldId="323"/>
        </pc:sldMkLst>
      </pc:sldChg>
      <pc:sldChg chg="addSp delSp modSp add mod">
        <pc:chgData name="João Pedro de Noronha e Aragão" userId="3e7262fa-96d4-4136-917c-3f6927288669" providerId="ADAL" clId="{4A683395-09D1-4084-AD48-B87055B85A66}" dt="2022-06-23T15:14:24.072" v="5660" actId="478"/>
        <pc:sldMkLst>
          <pc:docMk/>
          <pc:sldMk cId="2979294522" sldId="323"/>
        </pc:sldMkLst>
        <pc:spChg chg="add del mod">
          <ac:chgData name="João Pedro de Noronha e Aragão" userId="3e7262fa-96d4-4136-917c-3f6927288669" providerId="ADAL" clId="{4A683395-09D1-4084-AD48-B87055B85A66}" dt="2022-06-23T15:14:24.072" v="5660" actId="478"/>
          <ac:spMkLst>
            <pc:docMk/>
            <pc:sldMk cId="2979294522" sldId="323"/>
            <ac:spMk id="3" creationId="{7AF2F9CF-2889-FB59-2CBD-7DF811C5B029}"/>
          </ac:spMkLst>
        </pc:spChg>
        <pc:spChg chg="del">
          <ac:chgData name="João Pedro de Noronha e Aragão" userId="3e7262fa-96d4-4136-917c-3f6927288669" providerId="ADAL" clId="{4A683395-09D1-4084-AD48-B87055B85A66}" dt="2022-06-23T15:14:21.891" v="5659" actId="478"/>
          <ac:spMkLst>
            <pc:docMk/>
            <pc:sldMk cId="2979294522" sldId="323"/>
            <ac:spMk id="44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13:13.614" v="5601" actId="20577"/>
          <ac:spMkLst>
            <pc:docMk/>
            <pc:sldMk cId="2979294522" sldId="323"/>
            <ac:spMk id="449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5:14:21.891" v="5659" actId="478"/>
          <ac:spMkLst>
            <pc:docMk/>
            <pc:sldMk cId="2979294522" sldId="323"/>
            <ac:spMk id="45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13:40.409" v="5623" actId="20577"/>
          <ac:spMkLst>
            <pc:docMk/>
            <pc:sldMk cId="2979294522" sldId="323"/>
            <ac:spMk id="556" creationId="{00000000-0000-0000-0000-000000000000}"/>
          </ac:spMkLst>
        </pc:spChg>
        <pc:spChg chg="del">
          <ac:chgData name="João Pedro de Noronha e Aragão" userId="3e7262fa-96d4-4136-917c-3f6927288669" providerId="ADAL" clId="{4A683395-09D1-4084-AD48-B87055B85A66}" dt="2022-06-23T15:14:21.891" v="5659" actId="478"/>
          <ac:spMkLst>
            <pc:docMk/>
            <pc:sldMk cId="2979294522" sldId="323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13:57.745" v="5652" actId="1035"/>
          <ac:spMkLst>
            <pc:docMk/>
            <pc:sldMk cId="2979294522" sldId="323"/>
            <ac:spMk id="558" creationId="{00000000-0000-0000-0000-000000000000}"/>
          </ac:spMkLst>
        </pc:spChg>
        <pc:grpChg chg="del">
          <ac:chgData name="João Pedro de Noronha e Aragão" userId="3e7262fa-96d4-4136-917c-3f6927288669" providerId="ADAL" clId="{4A683395-09D1-4084-AD48-B87055B85A66}" dt="2022-06-23T15:14:11.105" v="5653" actId="478"/>
          <ac:grpSpMkLst>
            <pc:docMk/>
            <pc:sldMk cId="2979294522" sldId="323"/>
            <ac:grpSpMk id="115" creationId="{EC39599A-05F2-FA5B-8BEB-EF9B58FB4D86}"/>
          </ac:grpSpMkLst>
        </pc:grpChg>
        <pc:grpChg chg="mod">
          <ac:chgData name="João Pedro de Noronha e Aragão" userId="3e7262fa-96d4-4136-917c-3f6927288669" providerId="ADAL" clId="{4A683395-09D1-4084-AD48-B87055B85A66}" dt="2022-06-23T15:14:15.010" v="5657" actId="1038"/>
          <ac:grpSpMkLst>
            <pc:docMk/>
            <pc:sldMk cId="2979294522" sldId="323"/>
            <ac:grpSpMk id="120" creationId="{5B4E2D4B-84AE-A8D9-47A7-5AC09087503E}"/>
          </ac:grpSpMkLst>
        </pc:grpChg>
        <pc:grpChg chg="mod">
          <ac:chgData name="João Pedro de Noronha e Aragão" userId="3e7262fa-96d4-4136-917c-3f6927288669" providerId="ADAL" clId="{4A683395-09D1-4084-AD48-B87055B85A66}" dt="2022-06-23T15:14:18.069" v="5658" actId="1076"/>
          <ac:grpSpMkLst>
            <pc:docMk/>
            <pc:sldMk cId="2979294522" sldId="323"/>
            <ac:grpSpMk id="125" creationId="{979B9B91-829E-4EEF-1456-0F146C6CB298}"/>
          </ac:grpSpMkLst>
        </pc:grpChg>
      </pc:sldChg>
      <pc:sldChg chg="modSp add mod">
        <pc:chgData name="João Pedro de Noronha e Aragão" userId="3e7262fa-96d4-4136-917c-3f6927288669" providerId="ADAL" clId="{4A683395-09D1-4084-AD48-B87055B85A66}" dt="2022-06-24T01:51:12.983" v="8517"/>
        <pc:sldMkLst>
          <pc:docMk/>
          <pc:sldMk cId="2935084483" sldId="324"/>
        </pc:sldMkLst>
        <pc:spChg chg="mod">
          <ac:chgData name="João Pedro de Noronha e Aragão" userId="3e7262fa-96d4-4136-917c-3f6927288669" providerId="ADAL" clId="{4A683395-09D1-4084-AD48-B87055B85A66}" dt="2022-06-23T15:22:30.712" v="5816" actId="20577"/>
          <ac:spMkLst>
            <pc:docMk/>
            <pc:sldMk cId="2935084483" sldId="324"/>
            <ac:spMk id="2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2:33.487" v="5820" actId="20577"/>
          <ac:spMkLst>
            <pc:docMk/>
            <pc:sldMk cId="2935084483" sldId="324"/>
            <ac:spMk id="2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2:36.742" v="5823" actId="20577"/>
          <ac:spMkLst>
            <pc:docMk/>
            <pc:sldMk cId="2935084483" sldId="324"/>
            <ac:spMk id="2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2:23.856" v="5808" actId="20577"/>
          <ac:spMkLst>
            <pc:docMk/>
            <pc:sldMk cId="2935084483" sldId="324"/>
            <ac:spMk id="2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2:26.064" v="5810" actId="20577"/>
          <ac:spMkLst>
            <pc:docMk/>
            <pc:sldMk cId="2935084483" sldId="324"/>
            <ac:spMk id="2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2:28.135" v="5812" actId="20577"/>
          <ac:spMkLst>
            <pc:docMk/>
            <pc:sldMk cId="2935084483" sldId="324"/>
            <ac:spMk id="2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1:04.753" v="5796" actId="20577"/>
          <ac:spMkLst>
            <pc:docMk/>
            <pc:sldMk cId="2935084483" sldId="324"/>
            <ac:spMk id="2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1:14.445" v="5797"/>
          <ac:spMkLst>
            <pc:docMk/>
            <pc:sldMk cId="2935084483" sldId="324"/>
            <ac:spMk id="2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1:22.040" v="5799" actId="20577"/>
          <ac:spMkLst>
            <pc:docMk/>
            <pc:sldMk cId="2935084483" sldId="324"/>
            <ac:spMk id="2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5:21:33.246" v="5800"/>
          <ac:spMkLst>
            <pc:docMk/>
            <pc:sldMk cId="2935084483" sldId="324"/>
            <ac:spMk id="2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6:25:42.198" v="6110" actId="14100"/>
          <ac:spMkLst>
            <pc:docMk/>
            <pc:sldMk cId="2935084483" sldId="324"/>
            <ac:spMk id="2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1:51:12.983" v="8517"/>
          <ac:spMkLst>
            <pc:docMk/>
            <pc:sldMk cId="2935084483" sldId="324"/>
            <ac:spMk id="236" creationId="{00000000-0000-0000-0000-000000000000}"/>
          </ac:spMkLst>
        </pc:spChg>
      </pc:sldChg>
      <pc:sldChg chg="addSp delSp modSp add mod">
        <pc:chgData name="João Pedro de Noronha e Aragão" userId="3e7262fa-96d4-4136-917c-3f6927288669" providerId="ADAL" clId="{4A683395-09D1-4084-AD48-B87055B85A66}" dt="2022-06-24T01:07:39.934" v="8445"/>
        <pc:sldMkLst>
          <pc:docMk/>
          <pc:sldMk cId="2332046194" sldId="325"/>
        </pc:sldMkLst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2" creationId="{0741572D-FB6C-EBD6-336D-1A10819F96ED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3" creationId="{EA90D2B0-29EA-1D1D-E899-FA67E1916E62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4" creationId="{C1B45D53-1795-89D7-8A36-52D97A1E00A6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5" creationId="{749C33A8-CBAA-8497-81C0-DFEE589DCAA3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6" creationId="{3DBCA301-0509-594E-B4D9-72FD5A11383F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7" creationId="{6B6A3E9A-99A1-C303-18E0-13DCF8EDAE27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8" creationId="{9C48DE63-C0C4-CD2F-EFB5-5A09296FB772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9" creationId="{0FE27264-FD5B-B66E-91BD-4B6C8F1CCCCD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0" creationId="{493D49D1-E2CD-9F0D-8FE4-10F054F1F5DE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1" creationId="{717E118A-3D92-7AE8-3CCD-DBF1EF6B567F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2" creationId="{F396D455-BC52-2AE0-1202-BFA1D01FBB84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3" creationId="{BAFB1926-2526-D5C7-F1C0-E17D529CFBCA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4" creationId="{E65ECD51-A742-A579-1EE3-33D81E4AC3C3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5" creationId="{14667A44-F2D7-378A-08D5-B39AAE7DAFDF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6" creationId="{974CA976-A845-A800-5989-FA7D1356A82C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7" creationId="{7C9BB9B5-7E4F-273F-BAD8-9AA0C42E9468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8" creationId="{D89074DF-CBE3-8A68-1342-E692B4C0CFE6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19" creationId="{A65CDBA7-AF9D-9A5E-1B0F-CD7E674C8F64}"/>
          </ac:spMkLst>
        </pc:spChg>
        <pc:spChg chg="add del 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20" creationId="{45BB7D8D-66C3-9678-0A2B-3993CF967D92}"/>
          </ac:spMkLst>
        </pc:spChg>
        <pc:spChg chg="add del mod">
          <ac:chgData name="João Pedro de Noronha e Aragão" userId="3e7262fa-96d4-4136-917c-3f6927288669" providerId="ADAL" clId="{4A683395-09D1-4084-AD48-B87055B85A66}" dt="2022-06-23T15:27:04.341" v="5938" actId="478"/>
          <ac:spMkLst>
            <pc:docMk/>
            <pc:sldMk cId="2332046194" sldId="325"/>
            <ac:spMk id="22" creationId="{C0E87C7C-AEA8-4E22-5EC9-380B45821A5A}"/>
          </ac:spMkLst>
        </pc:spChg>
        <pc:spChg chg="add del mod">
          <ac:chgData name="João Pedro de Noronha e Aragão" userId="3e7262fa-96d4-4136-917c-3f6927288669" providerId="ADAL" clId="{4A683395-09D1-4084-AD48-B87055B85A66}" dt="2022-06-23T15:37:38.091" v="6027" actId="478"/>
          <ac:spMkLst>
            <pc:docMk/>
            <pc:sldMk cId="2332046194" sldId="325"/>
            <ac:spMk id="24" creationId="{FB57B033-E6C0-4168-9AE9-9D6E7F84B231}"/>
          </ac:spMkLst>
        </pc:spChg>
        <pc:spChg chg="add del mod">
          <ac:chgData name="João Pedro de Noronha e Aragão" userId="3e7262fa-96d4-4136-917c-3f6927288669" providerId="ADAL" clId="{4A683395-09D1-4084-AD48-B87055B85A66}" dt="2022-06-23T15:38:25.380" v="6041" actId="478"/>
          <ac:spMkLst>
            <pc:docMk/>
            <pc:sldMk cId="2332046194" sldId="325"/>
            <ac:spMk id="27" creationId="{61D3B200-5D51-D2BC-457D-D4F4D8C6876D}"/>
          </ac:spMkLst>
        </pc:spChg>
        <pc:spChg chg="del mod">
          <ac:chgData name="João Pedro de Noronha e Aragão" userId="3e7262fa-96d4-4136-917c-3f6927288669" providerId="ADAL" clId="{4A683395-09D1-4084-AD48-B87055B85A66}" dt="2022-06-23T15:26:57.537" v="5936" actId="478"/>
          <ac:spMkLst>
            <pc:docMk/>
            <pc:sldMk cId="2332046194" sldId="325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5:23:42.542" v="5856"/>
          <ac:spMkLst>
            <pc:docMk/>
            <pc:sldMk cId="2332046194" sldId="325"/>
            <ac:spMk id="218" creationId="{00000000-0000-0000-0000-000000000000}"/>
          </ac:spMkLst>
        </pc:spChg>
        <pc:graphicFrameChg chg="add del mod">
          <ac:chgData name="João Pedro de Noronha e Aragão" userId="3e7262fa-96d4-4136-917c-3f6927288669" providerId="ADAL" clId="{4A683395-09D1-4084-AD48-B87055B85A66}" dt="2022-06-24T00:12:56.415" v="8182"/>
          <ac:graphicFrameMkLst>
            <pc:docMk/>
            <pc:sldMk cId="2332046194" sldId="325"/>
            <ac:graphicFrameMk id="5" creationId="{707454B2-98D4-12F2-6C82-CB07CBA51093}"/>
          </ac:graphicFrameMkLst>
        </pc:graphicFrameChg>
        <pc:graphicFrameChg chg="add del mod">
          <ac:chgData name="João Pedro de Noronha e Aragão" userId="3e7262fa-96d4-4136-917c-3f6927288669" providerId="ADAL" clId="{4A683395-09D1-4084-AD48-B87055B85A66}" dt="2022-06-23T15:51:30.293" v="6066" actId="478"/>
          <ac:graphicFrameMkLst>
            <pc:docMk/>
            <pc:sldMk cId="2332046194" sldId="325"/>
            <ac:graphicFrameMk id="23" creationId="{72F88BF1-7F87-E404-880E-2909736B4539}"/>
          </ac:graphicFrameMkLst>
        </pc:graphicFrameChg>
        <pc:graphicFrameChg chg="add del mod modGraphic">
          <ac:chgData name="João Pedro de Noronha e Aragão" userId="3e7262fa-96d4-4136-917c-3f6927288669" providerId="ADAL" clId="{4A683395-09D1-4084-AD48-B87055B85A66}" dt="2022-06-24T01:07:39.934" v="8445"/>
          <ac:graphicFrameMkLst>
            <pc:docMk/>
            <pc:sldMk cId="2332046194" sldId="325"/>
            <ac:graphicFrameMk id="25" creationId="{01654C49-2690-FEE9-AD33-E6D75C872DE1}"/>
          </ac:graphicFrameMkLst>
        </pc:graphicFrameChg>
      </pc:sldChg>
      <pc:sldChg chg="addSp delSp modSp add del mod">
        <pc:chgData name="João Pedro de Noronha e Aragão" userId="3e7262fa-96d4-4136-917c-3f6927288669" providerId="ADAL" clId="{4A683395-09D1-4084-AD48-B87055B85A66}" dt="2022-06-23T17:55:19.610" v="7585" actId="47"/>
        <pc:sldMkLst>
          <pc:docMk/>
          <pc:sldMk cId="1557239988" sldId="326"/>
        </pc:sldMkLst>
        <pc:spChg chg="mod">
          <ac:chgData name="João Pedro de Noronha e Aragão" userId="3e7262fa-96d4-4136-917c-3f6927288669" providerId="ADAL" clId="{4A683395-09D1-4084-AD48-B87055B85A66}" dt="2022-06-23T15:52:48.536" v="6092" actId="20577"/>
          <ac:spMkLst>
            <pc:docMk/>
            <pc:sldMk cId="1557239988" sldId="326"/>
            <ac:spMk id="218" creationId="{00000000-0000-0000-0000-000000000000}"/>
          </ac:spMkLst>
        </pc:spChg>
        <pc:graphicFrameChg chg="add mod modGraphic">
          <ac:chgData name="João Pedro de Noronha e Aragão" userId="3e7262fa-96d4-4136-917c-3f6927288669" providerId="ADAL" clId="{4A683395-09D1-4084-AD48-B87055B85A66}" dt="2022-06-23T16:25:16.787" v="6106" actId="20577"/>
          <ac:graphicFrameMkLst>
            <pc:docMk/>
            <pc:sldMk cId="1557239988" sldId="326"/>
            <ac:graphicFrameMk id="5" creationId="{03987BD7-99DB-108B-3C2C-4418F3530AD4}"/>
          </ac:graphicFrameMkLst>
        </pc:graphicFrameChg>
        <pc:graphicFrameChg chg="del">
          <ac:chgData name="João Pedro de Noronha e Aragão" userId="3e7262fa-96d4-4136-917c-3f6927288669" providerId="ADAL" clId="{4A683395-09D1-4084-AD48-B87055B85A66}" dt="2022-06-23T15:53:16.684" v="6097" actId="478"/>
          <ac:graphicFrameMkLst>
            <pc:docMk/>
            <pc:sldMk cId="1557239988" sldId="326"/>
            <ac:graphicFrameMk id="25" creationId="{01654C49-2690-FEE9-AD33-E6D75C872DE1}"/>
          </ac:graphicFrameMkLst>
        </pc:graphicFrameChg>
      </pc:sldChg>
      <pc:sldChg chg="modSp add mod ord">
        <pc:chgData name="João Pedro de Noronha e Aragão" userId="3e7262fa-96d4-4136-917c-3f6927288669" providerId="ADAL" clId="{4A683395-09D1-4084-AD48-B87055B85A66}" dt="2022-06-23T17:19:28.787" v="6608" actId="20577"/>
        <pc:sldMkLst>
          <pc:docMk/>
          <pc:sldMk cId="2033555621" sldId="327"/>
        </pc:sldMkLst>
        <pc:spChg chg="mod">
          <ac:chgData name="João Pedro de Noronha e Aragão" userId="3e7262fa-96d4-4136-917c-3f6927288669" providerId="ADAL" clId="{4A683395-09D1-4084-AD48-B87055B85A66}" dt="2022-06-23T16:26:10.611" v="6125" actId="20577"/>
          <ac:spMkLst>
            <pc:docMk/>
            <pc:sldMk cId="2033555621" sldId="327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7:19:28.787" v="6608" actId="20577"/>
          <ac:spMkLst>
            <pc:docMk/>
            <pc:sldMk cId="2033555621" sldId="327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17:19:24.482" v="6598" actId="20577"/>
          <ac:spMkLst>
            <pc:docMk/>
            <pc:sldMk cId="2033555621" sldId="327"/>
            <ac:spMk id="558" creationId="{00000000-0000-0000-0000-000000000000}"/>
          </ac:spMkLst>
        </pc:spChg>
      </pc:sldChg>
      <pc:sldChg chg="addSp delSp modSp add mod ord">
        <pc:chgData name="João Pedro de Noronha e Aragão" userId="3e7262fa-96d4-4136-917c-3f6927288669" providerId="ADAL" clId="{4A683395-09D1-4084-AD48-B87055B85A66}" dt="2022-06-23T17:50:23.898" v="7544" actId="1076"/>
        <pc:sldMkLst>
          <pc:docMk/>
          <pc:sldMk cId="788779730" sldId="328"/>
        </pc:sldMkLst>
        <pc:spChg chg="mod">
          <ac:chgData name="João Pedro de Noronha e Aragão" userId="3e7262fa-96d4-4136-917c-3f6927288669" providerId="ADAL" clId="{4A683395-09D1-4084-AD48-B87055B85A66}" dt="2022-06-23T17:50:15.502" v="7542" actId="20577"/>
          <ac:spMkLst>
            <pc:docMk/>
            <pc:sldMk cId="788779730" sldId="328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7:19:50.690" v="6645" actId="20577"/>
          <ac:spMkLst>
            <pc:docMk/>
            <pc:sldMk cId="788779730" sldId="328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3T16:26:39.707" v="6146" actId="478"/>
          <ac:picMkLst>
            <pc:docMk/>
            <pc:sldMk cId="788779730" sldId="328"/>
            <ac:picMk id="3" creationId="{27BA7B35-26A6-EA51-4BAE-6889B8752975}"/>
          </ac:picMkLst>
        </pc:picChg>
        <pc:picChg chg="add mod">
          <ac:chgData name="João Pedro de Noronha e Aragão" userId="3e7262fa-96d4-4136-917c-3f6927288669" providerId="ADAL" clId="{4A683395-09D1-4084-AD48-B87055B85A66}" dt="2022-06-23T17:50:23.898" v="7544" actId="1076"/>
          <ac:picMkLst>
            <pc:docMk/>
            <pc:sldMk cId="788779730" sldId="328"/>
            <ac:picMk id="1026" creationId="{3FE529F1-AD51-5C06-E309-0982D80AB6FC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3T17:53:35.730" v="7573" actId="1076"/>
        <pc:sldMkLst>
          <pc:docMk/>
          <pc:sldMk cId="1858009838" sldId="329"/>
        </pc:sldMkLst>
        <pc:spChg chg="add mod">
          <ac:chgData name="João Pedro de Noronha e Aragão" userId="3e7262fa-96d4-4136-917c-3f6927288669" providerId="ADAL" clId="{4A683395-09D1-4084-AD48-B87055B85A66}" dt="2022-06-23T17:53:35.730" v="7573" actId="1076"/>
          <ac:spMkLst>
            <pc:docMk/>
            <pc:sldMk cId="1858009838" sldId="329"/>
            <ac:spMk id="8" creationId="{47E13B00-C1AE-B7A7-8897-31A72D5CB290}"/>
          </ac:spMkLst>
        </pc:spChg>
        <pc:spChg chg="mod">
          <ac:chgData name="João Pedro de Noronha e Aragão" userId="3e7262fa-96d4-4136-917c-3f6927288669" providerId="ADAL" clId="{4A683395-09D1-4084-AD48-B87055B85A66}" dt="2022-06-23T17:52:06.032" v="7545" actId="20577"/>
          <ac:spMkLst>
            <pc:docMk/>
            <pc:sldMk cId="1858009838" sldId="329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6:59:52.253" v="6337" actId="20577"/>
          <ac:spMkLst>
            <pc:docMk/>
            <pc:sldMk cId="1858009838" sldId="329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3T16:59:54.502" v="6338" actId="478"/>
          <ac:picMkLst>
            <pc:docMk/>
            <pc:sldMk cId="1858009838" sldId="329"/>
            <ac:picMk id="3" creationId="{9CEA7E70-A17A-2470-78B4-4F6B493F0C66}"/>
          </ac:picMkLst>
        </pc:picChg>
        <pc:picChg chg="add mod">
          <ac:chgData name="João Pedro de Noronha e Aragão" userId="3e7262fa-96d4-4136-917c-3f6927288669" providerId="ADAL" clId="{4A683395-09D1-4084-AD48-B87055B85A66}" dt="2022-06-23T17:53:24.996" v="7570" actId="1076"/>
          <ac:picMkLst>
            <pc:docMk/>
            <pc:sldMk cId="1858009838" sldId="329"/>
            <ac:picMk id="4" creationId="{1E1BB70C-A440-89F6-C45D-EDC12A5A7565}"/>
          </ac:picMkLst>
        </pc:picChg>
      </pc:sldChg>
      <pc:sldChg chg="add">
        <pc:chgData name="João Pedro de Noronha e Aragão" userId="3e7262fa-96d4-4136-917c-3f6927288669" providerId="ADAL" clId="{4A683395-09D1-4084-AD48-B87055B85A66}" dt="2022-06-23T17:15:45.653" v="6478" actId="2890"/>
        <pc:sldMkLst>
          <pc:docMk/>
          <pc:sldMk cId="1633780554" sldId="330"/>
        </pc:sldMkLst>
      </pc:sldChg>
      <pc:sldChg chg="addSp delSp modSp add mod ord">
        <pc:chgData name="João Pedro de Noronha e Aragão" userId="3e7262fa-96d4-4136-917c-3f6927288669" providerId="ADAL" clId="{4A683395-09D1-4084-AD48-B87055B85A66}" dt="2022-06-23T17:42:04.186" v="7027" actId="20577"/>
        <pc:sldMkLst>
          <pc:docMk/>
          <pc:sldMk cId="3986765648" sldId="331"/>
        </pc:sldMkLst>
        <pc:spChg chg="add mod">
          <ac:chgData name="João Pedro de Noronha e Aragão" userId="3e7262fa-96d4-4136-917c-3f6927288669" providerId="ADAL" clId="{4A683395-09D1-4084-AD48-B87055B85A66}" dt="2022-06-23T17:39:54.592" v="6998" actId="108"/>
          <ac:spMkLst>
            <pc:docMk/>
            <pc:sldMk cId="3986765648" sldId="331"/>
            <ac:spMk id="9" creationId="{8BE638A0-F1B9-FE65-260D-10DAB2AED8F7}"/>
          </ac:spMkLst>
        </pc:spChg>
        <pc:spChg chg="add mod">
          <ac:chgData name="João Pedro de Noronha e Aragão" userId="3e7262fa-96d4-4136-917c-3f6927288669" providerId="ADAL" clId="{4A683395-09D1-4084-AD48-B87055B85A66}" dt="2022-06-23T17:42:04.186" v="7027" actId="20577"/>
          <ac:spMkLst>
            <pc:docMk/>
            <pc:sldMk cId="3986765648" sldId="331"/>
            <ac:spMk id="15" creationId="{08EC93C5-DFFF-3E90-67DA-47CB4230DCCC}"/>
          </ac:spMkLst>
        </pc:spChg>
        <pc:spChg chg="mod">
          <ac:chgData name="João Pedro de Noronha e Aragão" userId="3e7262fa-96d4-4136-917c-3f6927288669" providerId="ADAL" clId="{4A683395-09D1-4084-AD48-B87055B85A66}" dt="2022-06-23T17:35:55.761" v="6955" actId="6549"/>
          <ac:spMkLst>
            <pc:docMk/>
            <pc:sldMk cId="3986765648" sldId="331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3T17:17:44.093" v="6543" actId="20577"/>
          <ac:spMkLst>
            <pc:docMk/>
            <pc:sldMk cId="3986765648" sldId="331"/>
            <ac:spMk id="218" creationId="{00000000-0000-0000-0000-000000000000}"/>
          </ac:spMkLst>
        </pc:spChg>
        <pc:picChg chg="add del">
          <ac:chgData name="João Pedro de Noronha e Aragão" userId="3e7262fa-96d4-4136-917c-3f6927288669" providerId="ADAL" clId="{4A683395-09D1-4084-AD48-B87055B85A66}" dt="2022-06-23T17:34:58.463" v="6951" actId="478"/>
          <ac:picMkLst>
            <pc:docMk/>
            <pc:sldMk cId="3986765648" sldId="331"/>
            <ac:picMk id="3" creationId="{C43D1759-DAAA-097C-2A1D-0D91CF3CC3EC}"/>
          </ac:picMkLst>
        </pc:picChg>
        <pc:picChg chg="add del mod">
          <ac:chgData name="João Pedro de Noronha e Aragão" userId="3e7262fa-96d4-4136-917c-3f6927288669" providerId="ADAL" clId="{4A683395-09D1-4084-AD48-B87055B85A66}" dt="2022-06-23T17:38:25.967" v="6977" actId="478"/>
          <ac:picMkLst>
            <pc:docMk/>
            <pc:sldMk cId="3986765648" sldId="331"/>
            <ac:picMk id="5" creationId="{02C033C8-77D3-110B-3A95-32B0AA0B024B}"/>
          </ac:picMkLst>
        </pc:picChg>
        <pc:picChg chg="del">
          <ac:chgData name="João Pedro de Noronha e Aragão" userId="3e7262fa-96d4-4136-917c-3f6927288669" providerId="ADAL" clId="{4A683395-09D1-4084-AD48-B87055B85A66}" dt="2022-06-23T17:17:48.834" v="6544" actId="478"/>
          <ac:picMkLst>
            <pc:docMk/>
            <pc:sldMk cId="3986765648" sldId="331"/>
            <ac:picMk id="6" creationId="{DA9FE6C1-F36A-36B2-80AE-9775DBDE781C}"/>
          </ac:picMkLst>
        </pc:picChg>
        <pc:picChg chg="add mod">
          <ac:chgData name="João Pedro de Noronha e Aragão" userId="3e7262fa-96d4-4136-917c-3f6927288669" providerId="ADAL" clId="{4A683395-09D1-4084-AD48-B87055B85A66}" dt="2022-06-23T17:41:20.199" v="7004" actId="14100"/>
          <ac:picMkLst>
            <pc:docMk/>
            <pc:sldMk cId="3986765648" sldId="331"/>
            <ac:picMk id="8" creationId="{BE700FCB-DCC1-4968-B3A7-F4EC2F912A67}"/>
          </ac:picMkLst>
        </pc:picChg>
        <pc:picChg chg="add mod">
          <ac:chgData name="João Pedro de Noronha e Aragão" userId="3e7262fa-96d4-4136-917c-3f6927288669" providerId="ADAL" clId="{4A683395-09D1-4084-AD48-B87055B85A66}" dt="2022-06-23T17:41:16.750" v="7003" actId="14100"/>
          <ac:picMkLst>
            <pc:docMk/>
            <pc:sldMk cId="3986765648" sldId="331"/>
            <ac:picMk id="11" creationId="{B818E164-5EBB-DB75-480C-B0839E8056D4}"/>
          </ac:picMkLst>
        </pc:picChg>
      </pc:sldChg>
      <pc:sldChg chg="modSp add mod ord">
        <pc:chgData name="João Pedro de Noronha e Aragão" userId="3e7262fa-96d4-4136-917c-3f6927288669" providerId="ADAL" clId="{4A683395-09D1-4084-AD48-B87055B85A66}" dt="2022-06-24T01:50:43.303" v="8516"/>
        <pc:sldMkLst>
          <pc:docMk/>
          <pc:sldMk cId="2909335928" sldId="332"/>
        </pc:sldMkLst>
        <pc:spChg chg="mod">
          <ac:chgData name="João Pedro de Noronha e Aragão" userId="3e7262fa-96d4-4136-917c-3f6927288669" providerId="ADAL" clId="{4A683395-09D1-4084-AD48-B87055B85A66}" dt="2022-06-24T01:49:56.328" v="8475" actId="20577"/>
          <ac:spMkLst>
            <pc:docMk/>
            <pc:sldMk cId="2909335928" sldId="332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1:50:15.369" v="8498" actId="20577"/>
          <ac:spMkLst>
            <pc:docMk/>
            <pc:sldMk cId="2909335928" sldId="332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1:50:09.183" v="8488" actId="20577"/>
          <ac:spMkLst>
            <pc:docMk/>
            <pc:sldMk cId="2909335928" sldId="332"/>
            <ac:spMk id="558" creationId="{00000000-0000-0000-0000-000000000000}"/>
          </ac:spMkLst>
        </pc:spChg>
        <pc:cxnChg chg="mod">
          <ac:chgData name="João Pedro de Noronha e Aragão" userId="3e7262fa-96d4-4136-917c-3f6927288669" providerId="ADAL" clId="{4A683395-09D1-4084-AD48-B87055B85A66}" dt="2022-06-24T01:50:02.061" v="8476" actId="14100"/>
          <ac:cxnSpMkLst>
            <pc:docMk/>
            <pc:sldMk cId="2909335928" sldId="332"/>
            <ac:cxnSpMk id="458" creationId="{00000000-0000-0000-0000-000000000000}"/>
          </ac:cxnSpMkLst>
        </pc:cxnChg>
      </pc:sldChg>
      <pc:sldChg chg="add del">
        <pc:chgData name="João Pedro de Noronha e Aragão" userId="3e7262fa-96d4-4136-917c-3f6927288669" providerId="ADAL" clId="{4A683395-09D1-4084-AD48-B87055B85A66}" dt="2022-06-23T17:20:06.987" v="6647" actId="47"/>
        <pc:sldMkLst>
          <pc:docMk/>
          <pc:sldMk cId="3171944411" sldId="332"/>
        </pc:sldMkLst>
      </pc:sldChg>
      <pc:sldChg chg="addSp delSp modSp add mod ord">
        <pc:chgData name="João Pedro de Noronha e Aragão" userId="3e7262fa-96d4-4136-917c-3f6927288669" providerId="ADAL" clId="{4A683395-09D1-4084-AD48-B87055B85A66}" dt="2022-06-24T01:55:04.926" v="8580" actId="20577"/>
        <pc:sldMkLst>
          <pc:docMk/>
          <pc:sldMk cId="2757157016" sldId="333"/>
        </pc:sldMkLst>
        <pc:spChg chg="add del mod">
          <ac:chgData name="João Pedro de Noronha e Aragão" userId="3e7262fa-96d4-4136-917c-3f6927288669" providerId="ADAL" clId="{4A683395-09D1-4084-AD48-B87055B85A66}" dt="2022-06-24T01:49:36.951" v="8450" actId="478"/>
          <ac:spMkLst>
            <pc:docMk/>
            <pc:sldMk cId="2757157016" sldId="333"/>
            <ac:spMk id="5" creationId="{466C60C4-A246-0585-06E3-EF33377B36C5}"/>
          </ac:spMkLst>
        </pc:spChg>
        <pc:spChg chg="add del mod">
          <ac:chgData name="João Pedro de Noronha e Aragão" userId="3e7262fa-96d4-4136-917c-3f6927288669" providerId="ADAL" clId="{4A683395-09D1-4084-AD48-B87055B85A66}" dt="2022-06-24T01:52:00.768" v="8536" actId="478"/>
          <ac:spMkLst>
            <pc:docMk/>
            <pc:sldMk cId="2757157016" sldId="333"/>
            <ac:spMk id="6" creationId="{8FADA68B-ECB9-7F6A-373E-C1320CD3C4B3}"/>
          </ac:spMkLst>
        </pc:spChg>
        <pc:spChg chg="add mod">
          <ac:chgData name="João Pedro de Noronha e Aragão" userId="3e7262fa-96d4-4136-917c-3f6927288669" providerId="ADAL" clId="{4A683395-09D1-4084-AD48-B87055B85A66}" dt="2022-06-24T01:55:04.926" v="8580" actId="20577"/>
          <ac:spMkLst>
            <pc:docMk/>
            <pc:sldMk cId="2757157016" sldId="333"/>
            <ac:spMk id="10" creationId="{71726E5E-F6FB-465C-2281-09F83997C50A}"/>
          </ac:spMkLst>
        </pc:spChg>
        <pc:spChg chg="add mod">
          <ac:chgData name="João Pedro de Noronha e Aragão" userId="3e7262fa-96d4-4136-917c-3f6927288669" providerId="ADAL" clId="{4A683395-09D1-4084-AD48-B87055B85A66}" dt="2022-06-24T01:53:40.214" v="8557" actId="20577"/>
          <ac:spMkLst>
            <pc:docMk/>
            <pc:sldMk cId="2757157016" sldId="333"/>
            <ac:spMk id="11" creationId="{2B68DA0B-AF0F-608A-F448-530B073A651F}"/>
          </ac:spMkLst>
        </pc:spChg>
        <pc:spChg chg="del mod">
          <ac:chgData name="João Pedro de Noronha e Aragão" userId="3e7262fa-96d4-4136-917c-3f6927288669" providerId="ADAL" clId="{4A683395-09D1-4084-AD48-B87055B85A66}" dt="2022-06-24T01:49:33.411" v="8449" actId="478"/>
          <ac:spMkLst>
            <pc:docMk/>
            <pc:sldMk cId="2757157016" sldId="333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4T01:50:23.399" v="8513" actId="20577"/>
          <ac:spMkLst>
            <pc:docMk/>
            <pc:sldMk cId="2757157016" sldId="333"/>
            <ac:spMk id="218" creationId="{00000000-0000-0000-0000-000000000000}"/>
          </ac:spMkLst>
        </pc:spChg>
        <pc:picChg chg="add del">
          <ac:chgData name="João Pedro de Noronha e Aragão" userId="3e7262fa-96d4-4136-917c-3f6927288669" providerId="ADAL" clId="{4A683395-09D1-4084-AD48-B87055B85A66}" dt="2022-06-24T00:32:46.397" v="8298" actId="478"/>
          <ac:picMkLst>
            <pc:docMk/>
            <pc:sldMk cId="2757157016" sldId="333"/>
            <ac:picMk id="3" creationId="{685A479C-CB25-DB9D-2E53-4AB082A72FF9}"/>
          </ac:picMkLst>
        </pc:picChg>
        <pc:picChg chg="add mod modCrop">
          <ac:chgData name="João Pedro de Noronha e Aragão" userId="3e7262fa-96d4-4136-917c-3f6927288669" providerId="ADAL" clId="{4A683395-09D1-4084-AD48-B87055B85A66}" dt="2022-06-24T01:53:32.574" v="8547" actId="732"/>
          <ac:picMkLst>
            <pc:docMk/>
            <pc:sldMk cId="2757157016" sldId="333"/>
            <ac:picMk id="3" creationId="{DD508F73-FC8B-E181-8EAF-4EC72F6E14C2}"/>
          </ac:picMkLst>
        </pc:picChg>
        <pc:picChg chg="add mod modCrop">
          <ac:chgData name="João Pedro de Noronha e Aragão" userId="3e7262fa-96d4-4136-917c-3f6927288669" providerId="ADAL" clId="{4A683395-09D1-4084-AD48-B87055B85A66}" dt="2022-06-24T01:54:39.903" v="8566" actId="732"/>
          <ac:picMkLst>
            <pc:docMk/>
            <pc:sldMk cId="2757157016" sldId="333"/>
            <ac:picMk id="8" creationId="{603A50A2-0443-65B9-CBAB-E49ACAE88C8F}"/>
          </ac:picMkLst>
        </pc:picChg>
        <pc:picChg chg="del">
          <ac:chgData name="João Pedro de Noronha e Aragão" userId="3e7262fa-96d4-4136-917c-3f6927288669" providerId="ADAL" clId="{4A683395-09D1-4084-AD48-B87055B85A66}" dt="2022-06-23T17:57:29.602" v="7619" actId="478"/>
          <ac:picMkLst>
            <pc:docMk/>
            <pc:sldMk cId="2757157016" sldId="333"/>
            <ac:picMk id="1026" creationId="{3FE529F1-AD51-5C06-E309-0982D80AB6FC}"/>
          </ac:picMkLst>
        </pc:picChg>
      </pc:sldChg>
      <pc:sldChg chg="modSp add mod ord">
        <pc:chgData name="João Pedro de Noronha e Aragão" userId="3e7262fa-96d4-4136-917c-3f6927288669" providerId="ADAL" clId="{4A683395-09D1-4084-AD48-B87055B85A66}" dt="2022-06-24T00:01:02.268" v="7695" actId="20577"/>
        <pc:sldMkLst>
          <pc:docMk/>
          <pc:sldMk cId="3396802966" sldId="334"/>
        </pc:sldMkLst>
        <pc:spChg chg="mod">
          <ac:chgData name="João Pedro de Noronha e Aragão" userId="3e7262fa-96d4-4136-917c-3f6927288669" providerId="ADAL" clId="{4A683395-09D1-4084-AD48-B87055B85A66}" dt="2022-06-24T00:00:42.267" v="7672" actId="20577"/>
          <ac:spMkLst>
            <pc:docMk/>
            <pc:sldMk cId="3396802966" sldId="334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01:02.268" v="7695" actId="20577"/>
          <ac:spMkLst>
            <pc:docMk/>
            <pc:sldMk cId="3396802966" sldId="334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00:56.483" v="7685" actId="20577"/>
          <ac:spMkLst>
            <pc:docMk/>
            <pc:sldMk cId="3396802966" sldId="334"/>
            <ac:spMk id="558" creationId="{00000000-0000-0000-0000-000000000000}"/>
          </ac:spMkLst>
        </pc:spChg>
        <pc:cxnChg chg="mod">
          <ac:chgData name="João Pedro de Noronha e Aragão" userId="3e7262fa-96d4-4136-917c-3f6927288669" providerId="ADAL" clId="{4A683395-09D1-4084-AD48-B87055B85A66}" dt="2022-06-24T00:00:47.955" v="7673" actId="14100"/>
          <ac:cxnSpMkLst>
            <pc:docMk/>
            <pc:sldMk cId="3396802966" sldId="334"/>
            <ac:cxnSpMk id="458" creationId="{00000000-0000-0000-0000-000000000000}"/>
          </ac:cxnSpMkLst>
        </pc:cxnChg>
      </pc:sldChg>
      <pc:sldChg chg="modSp add mod ord">
        <pc:chgData name="João Pedro de Noronha e Aragão" userId="3e7262fa-96d4-4136-917c-3f6927288669" providerId="ADAL" clId="{4A683395-09D1-4084-AD48-B87055B85A66}" dt="2022-06-24T00:19:32.595" v="8219" actId="20577"/>
        <pc:sldMkLst>
          <pc:docMk/>
          <pc:sldMk cId="1248805155" sldId="335"/>
        </pc:sldMkLst>
        <pc:spChg chg="mod">
          <ac:chgData name="João Pedro de Noronha e Aragão" userId="3e7262fa-96d4-4136-917c-3f6927288669" providerId="ADAL" clId="{4A683395-09D1-4084-AD48-B87055B85A66}" dt="2022-06-24T00:19:32.595" v="8219" actId="20577"/>
          <ac:spMkLst>
            <pc:docMk/>
            <pc:sldMk cId="1248805155" sldId="335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4T00:01:52.588" v="7727" actId="20577"/>
          <ac:spMkLst>
            <pc:docMk/>
            <pc:sldMk cId="1248805155" sldId="335"/>
            <ac:spMk id="218" creationId="{00000000-0000-0000-0000-000000000000}"/>
          </ac:spMkLst>
        </pc:spChg>
      </pc:sldChg>
      <pc:sldChg chg="modSp add mod">
        <pc:chgData name="João Pedro de Noronha e Aragão" userId="3e7262fa-96d4-4136-917c-3f6927288669" providerId="ADAL" clId="{4A683395-09D1-4084-AD48-B87055B85A66}" dt="2022-06-24T01:51:29.753" v="8533" actId="20577"/>
        <pc:sldMkLst>
          <pc:docMk/>
          <pc:sldMk cId="3867513141" sldId="336"/>
        </pc:sldMkLst>
        <pc:spChg chg="mod">
          <ac:chgData name="João Pedro de Noronha e Aragão" userId="3e7262fa-96d4-4136-917c-3f6927288669" providerId="ADAL" clId="{4A683395-09D1-4084-AD48-B87055B85A66}" dt="2022-06-23T23:59:50.595" v="7631" actId="20577"/>
          <ac:spMkLst>
            <pc:docMk/>
            <pc:sldMk cId="3867513141" sldId="336"/>
            <ac:spMk id="22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23:59:52.948" v="7633" actId="20577"/>
          <ac:spMkLst>
            <pc:docMk/>
            <pc:sldMk cId="3867513141" sldId="336"/>
            <ac:spMk id="22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23:59:55.269" v="7635" actId="20577"/>
          <ac:spMkLst>
            <pc:docMk/>
            <pc:sldMk cId="3867513141" sldId="336"/>
            <ac:spMk id="22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23:59:41.764" v="7625" actId="20577"/>
          <ac:spMkLst>
            <pc:docMk/>
            <pc:sldMk cId="3867513141" sldId="336"/>
            <ac:spMk id="226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23:59:44.795" v="7627" actId="20577"/>
          <ac:spMkLst>
            <pc:docMk/>
            <pc:sldMk cId="3867513141" sldId="336"/>
            <ac:spMk id="228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3T23:59:47.139" v="7629" actId="20577"/>
          <ac:spMkLst>
            <pc:docMk/>
            <pc:sldMk cId="3867513141" sldId="336"/>
            <ac:spMk id="230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1:51:21.233" v="8518"/>
          <ac:spMkLst>
            <pc:docMk/>
            <pc:sldMk cId="3867513141" sldId="336"/>
            <ac:spMk id="231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1:51:29.753" v="8533" actId="20577"/>
          <ac:spMkLst>
            <pc:docMk/>
            <pc:sldMk cId="3867513141" sldId="336"/>
            <ac:spMk id="232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34:34.310" v="8357" actId="20577"/>
          <ac:spMkLst>
            <pc:docMk/>
            <pc:sldMk cId="3867513141" sldId="336"/>
            <ac:spMk id="233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36:13.885" v="8383" actId="20577"/>
          <ac:spMkLst>
            <pc:docMk/>
            <pc:sldMk cId="3867513141" sldId="336"/>
            <ac:spMk id="234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00:06.580" v="7643" actId="20577"/>
          <ac:spMkLst>
            <pc:docMk/>
            <pc:sldMk cId="3867513141" sldId="336"/>
            <ac:spMk id="235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00:04.691" v="7641" actId="20577"/>
          <ac:spMkLst>
            <pc:docMk/>
            <pc:sldMk cId="3867513141" sldId="336"/>
            <ac:spMk id="236" creationId="{00000000-0000-0000-0000-000000000000}"/>
          </ac:spMkLst>
        </pc:spChg>
      </pc:sldChg>
      <pc:sldChg chg="addSp delSp modSp add mod">
        <pc:chgData name="João Pedro de Noronha e Aragão" userId="3e7262fa-96d4-4136-917c-3f6927288669" providerId="ADAL" clId="{4A683395-09D1-4084-AD48-B87055B85A66}" dt="2022-06-24T00:03:40.084" v="7736" actId="1076"/>
        <pc:sldMkLst>
          <pc:docMk/>
          <pc:sldMk cId="3827136150" sldId="337"/>
        </pc:sldMkLst>
        <pc:spChg chg="del mod">
          <ac:chgData name="João Pedro de Noronha e Aragão" userId="3e7262fa-96d4-4136-917c-3f6927288669" providerId="ADAL" clId="{4A683395-09D1-4084-AD48-B87055B85A66}" dt="2022-06-24T00:03:32.771" v="7734" actId="478"/>
          <ac:spMkLst>
            <pc:docMk/>
            <pc:sldMk cId="3827136150" sldId="337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4T00:01:35.343" v="7724" actId="20577"/>
          <ac:spMkLst>
            <pc:docMk/>
            <pc:sldMk cId="3827136150" sldId="337"/>
            <ac:spMk id="218" creationId="{00000000-0000-0000-0000-000000000000}"/>
          </ac:spMkLst>
        </pc:spChg>
        <pc:picChg chg="add mod">
          <ac:chgData name="João Pedro de Noronha e Aragão" userId="3e7262fa-96d4-4136-917c-3f6927288669" providerId="ADAL" clId="{4A683395-09D1-4084-AD48-B87055B85A66}" dt="2022-06-24T00:03:40.084" v="7736" actId="1076"/>
          <ac:picMkLst>
            <pc:docMk/>
            <pc:sldMk cId="3827136150" sldId="337"/>
            <ac:picMk id="3" creationId="{CE8789A0-E96A-E6D6-59E2-258EE725B5B2}"/>
          </ac:picMkLst>
        </pc:picChg>
      </pc:sldChg>
      <pc:sldChg chg="modSp add mod">
        <pc:chgData name="João Pedro de Noronha e Aragão" userId="3e7262fa-96d4-4136-917c-3f6927288669" providerId="ADAL" clId="{4A683395-09D1-4084-AD48-B87055B85A66}" dt="2022-06-24T00:32:17.495" v="8282" actId="20577"/>
        <pc:sldMkLst>
          <pc:docMk/>
          <pc:sldMk cId="2221566599" sldId="338"/>
        </pc:sldMkLst>
        <pc:spChg chg="mod">
          <ac:chgData name="João Pedro de Noronha e Aragão" userId="3e7262fa-96d4-4136-917c-3f6927288669" providerId="ADAL" clId="{4A683395-09D1-4084-AD48-B87055B85A66}" dt="2022-06-24T00:31:57.312" v="8259" actId="20577"/>
          <ac:spMkLst>
            <pc:docMk/>
            <pc:sldMk cId="2221566599" sldId="338"/>
            <ac:spMk id="449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32:17.495" v="8282" actId="20577"/>
          <ac:spMkLst>
            <pc:docMk/>
            <pc:sldMk cId="2221566599" sldId="338"/>
            <ac:spMk id="557" creationId="{00000000-0000-0000-0000-000000000000}"/>
          </ac:spMkLst>
        </pc:spChg>
        <pc:spChg chg="mod">
          <ac:chgData name="João Pedro de Noronha e Aragão" userId="3e7262fa-96d4-4136-917c-3f6927288669" providerId="ADAL" clId="{4A683395-09D1-4084-AD48-B87055B85A66}" dt="2022-06-24T00:32:12.534" v="8272" actId="20577"/>
          <ac:spMkLst>
            <pc:docMk/>
            <pc:sldMk cId="2221566599" sldId="338"/>
            <ac:spMk id="558" creationId="{00000000-0000-0000-0000-000000000000}"/>
          </ac:spMkLst>
        </pc:spChg>
        <pc:cxnChg chg="mod">
          <ac:chgData name="João Pedro de Noronha e Aragão" userId="3e7262fa-96d4-4136-917c-3f6927288669" providerId="ADAL" clId="{4A683395-09D1-4084-AD48-B87055B85A66}" dt="2022-06-24T00:32:05.763" v="8260" actId="14100"/>
          <ac:cxnSpMkLst>
            <pc:docMk/>
            <pc:sldMk cId="2221566599" sldId="338"/>
            <ac:cxnSpMk id="458" creationId="{00000000-0000-0000-0000-000000000000}"/>
          </ac:cxnSpMkLst>
        </pc:cxnChg>
      </pc:sldChg>
      <pc:sldChg chg="delSp modSp add mod">
        <pc:chgData name="João Pedro de Noronha e Aragão" userId="3e7262fa-96d4-4136-917c-3f6927288669" providerId="ADAL" clId="{4A683395-09D1-4084-AD48-B87055B85A66}" dt="2022-06-24T00:32:38.925" v="8297" actId="1076"/>
        <pc:sldMkLst>
          <pc:docMk/>
          <pc:sldMk cId="2040146880" sldId="339"/>
        </pc:sldMkLst>
        <pc:spChg chg="del mod">
          <ac:chgData name="João Pedro de Noronha e Aragão" userId="3e7262fa-96d4-4136-917c-3f6927288669" providerId="ADAL" clId="{4A683395-09D1-4084-AD48-B87055B85A66}" dt="2022-06-24T00:32:30.663" v="8295" actId="478"/>
          <ac:spMkLst>
            <pc:docMk/>
            <pc:sldMk cId="2040146880" sldId="339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4T00:32:23.799" v="8292" actId="20577"/>
          <ac:spMkLst>
            <pc:docMk/>
            <pc:sldMk cId="2040146880" sldId="339"/>
            <ac:spMk id="218" creationId="{00000000-0000-0000-0000-000000000000}"/>
          </ac:spMkLst>
        </pc:spChg>
        <pc:picChg chg="mod">
          <ac:chgData name="João Pedro de Noronha e Aragão" userId="3e7262fa-96d4-4136-917c-3f6927288669" providerId="ADAL" clId="{4A683395-09D1-4084-AD48-B87055B85A66}" dt="2022-06-24T00:32:38.925" v="8297" actId="1076"/>
          <ac:picMkLst>
            <pc:docMk/>
            <pc:sldMk cId="2040146880" sldId="339"/>
            <ac:picMk id="3" creationId="{685A479C-CB25-DB9D-2E53-4AB082A72FF9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4T00:34:03.584" v="8319" actId="1076"/>
        <pc:sldMkLst>
          <pc:docMk/>
          <pc:sldMk cId="3008921375" sldId="340"/>
        </pc:sldMkLst>
        <pc:spChg chg="add del mod">
          <ac:chgData name="João Pedro de Noronha e Aragão" userId="3e7262fa-96d4-4136-917c-3f6927288669" providerId="ADAL" clId="{4A683395-09D1-4084-AD48-B87055B85A66}" dt="2022-06-24T00:33:02.518" v="8302" actId="478"/>
          <ac:spMkLst>
            <pc:docMk/>
            <pc:sldMk cId="3008921375" sldId="340"/>
            <ac:spMk id="4" creationId="{1E7A1C97-5FCE-AAA7-7E60-613B16F193AB}"/>
          </ac:spMkLst>
        </pc:spChg>
        <pc:spChg chg="del">
          <ac:chgData name="João Pedro de Noronha e Aragão" userId="3e7262fa-96d4-4136-917c-3f6927288669" providerId="ADAL" clId="{4A683395-09D1-4084-AD48-B87055B85A66}" dt="2022-06-24T00:32:59.817" v="8301" actId="478"/>
          <ac:spMkLst>
            <pc:docMk/>
            <pc:sldMk cId="3008921375" sldId="340"/>
            <ac:spMk id="58" creationId="{0877C3B5-9A20-32CC-2B64-2E0B8B8D3D07}"/>
          </ac:spMkLst>
        </pc:spChg>
        <pc:spChg chg="mod">
          <ac:chgData name="João Pedro de Noronha e Aragão" userId="3e7262fa-96d4-4136-917c-3f6927288669" providerId="ADAL" clId="{4A683395-09D1-4084-AD48-B87055B85A66}" dt="2022-06-24T00:33:55.254" v="8316" actId="20577"/>
          <ac:spMkLst>
            <pc:docMk/>
            <pc:sldMk cId="3008921375" sldId="340"/>
            <ac:spMk id="218" creationId="{00000000-0000-0000-0000-000000000000}"/>
          </ac:spMkLst>
        </pc:spChg>
        <pc:picChg chg="del">
          <ac:chgData name="João Pedro de Noronha e Aragão" userId="3e7262fa-96d4-4136-917c-3f6927288669" providerId="ADAL" clId="{4A683395-09D1-4084-AD48-B87055B85A66}" dt="2022-06-24T00:32:54.799" v="8300" actId="478"/>
          <ac:picMkLst>
            <pc:docMk/>
            <pc:sldMk cId="3008921375" sldId="340"/>
            <ac:picMk id="3" creationId="{685A479C-CB25-DB9D-2E53-4AB082A72FF9}"/>
          </ac:picMkLst>
        </pc:picChg>
        <pc:picChg chg="add mod">
          <ac:chgData name="João Pedro de Noronha e Aragão" userId="3e7262fa-96d4-4136-917c-3f6927288669" providerId="ADAL" clId="{4A683395-09D1-4084-AD48-B87055B85A66}" dt="2022-06-24T00:34:03.584" v="8319" actId="1076"/>
          <ac:picMkLst>
            <pc:docMk/>
            <pc:sldMk cId="3008921375" sldId="340"/>
            <ac:picMk id="6" creationId="{7EBBD33C-A1C9-BA6C-6609-A5ABDA539F68}"/>
          </ac:picMkLst>
        </pc:picChg>
      </pc:sldChg>
      <pc:sldChg chg="modSp add mod">
        <pc:chgData name="João Pedro de Noronha e Aragão" userId="3e7262fa-96d4-4136-917c-3f6927288669" providerId="ADAL" clId="{4A683395-09D1-4084-AD48-B87055B85A66}" dt="2022-06-24T00:35:37.695" v="8362" actId="108"/>
        <pc:sldMkLst>
          <pc:docMk/>
          <pc:sldMk cId="4150198903" sldId="341"/>
        </pc:sldMkLst>
        <pc:spChg chg="mod">
          <ac:chgData name="João Pedro de Noronha e Aragão" userId="3e7262fa-96d4-4136-917c-3f6927288669" providerId="ADAL" clId="{4A683395-09D1-4084-AD48-B87055B85A66}" dt="2022-06-24T00:35:37.695" v="8362" actId="108"/>
          <ac:spMkLst>
            <pc:docMk/>
            <pc:sldMk cId="4150198903" sldId="341"/>
            <ac:spMk id="449" creationId="{00000000-0000-0000-0000-000000000000}"/>
          </ac:spMkLst>
        </pc:spChg>
      </pc:sldChg>
      <pc:sldChg chg="addSp delSp modSp add mod">
        <pc:chgData name="João Pedro de Noronha e Aragão" userId="3e7262fa-96d4-4136-917c-3f6927288669" providerId="ADAL" clId="{4A683395-09D1-4084-AD48-B87055B85A66}" dt="2022-06-24T00:56:37.200" v="8427" actId="14100"/>
        <pc:sldMkLst>
          <pc:docMk/>
          <pc:sldMk cId="3697097380" sldId="342"/>
        </pc:sldMkLst>
        <pc:picChg chg="add mod">
          <ac:chgData name="João Pedro de Noronha e Aragão" userId="3e7262fa-96d4-4136-917c-3f6927288669" providerId="ADAL" clId="{4A683395-09D1-4084-AD48-B87055B85A66}" dt="2022-06-24T00:56:37.200" v="8427" actId="14100"/>
          <ac:picMkLst>
            <pc:docMk/>
            <pc:sldMk cId="3697097380" sldId="342"/>
            <ac:picMk id="3" creationId="{B76484A9-5359-945C-5533-2F09B204E4BF}"/>
          </ac:picMkLst>
        </pc:picChg>
        <pc:picChg chg="add del mod">
          <ac:chgData name="João Pedro de Noronha e Aragão" userId="3e7262fa-96d4-4136-917c-3f6927288669" providerId="ADAL" clId="{4A683395-09D1-4084-AD48-B87055B85A66}" dt="2022-06-24T00:54:31.929" v="8424" actId="478"/>
          <ac:picMkLst>
            <pc:docMk/>
            <pc:sldMk cId="3697097380" sldId="342"/>
            <ac:picMk id="4" creationId="{5C2BB315-ED7F-61B6-3128-7C72B8378E6F}"/>
          </ac:picMkLst>
        </pc:picChg>
        <pc:picChg chg="add mod">
          <ac:chgData name="João Pedro de Noronha e Aragão" userId="3e7262fa-96d4-4136-917c-3f6927288669" providerId="ADAL" clId="{4A683395-09D1-4084-AD48-B87055B85A66}" dt="2022-06-24T00:53:26.831" v="8408" actId="1076"/>
          <ac:picMkLst>
            <pc:docMk/>
            <pc:sldMk cId="3697097380" sldId="342"/>
            <ac:picMk id="5" creationId="{87CDB235-412D-496B-751F-EFD044CAE4F8}"/>
          </ac:picMkLst>
        </pc:picChg>
        <pc:picChg chg="del">
          <ac:chgData name="João Pedro de Noronha e Aragão" userId="3e7262fa-96d4-4136-917c-3f6927288669" providerId="ADAL" clId="{4A683395-09D1-4084-AD48-B87055B85A66}" dt="2022-06-24T00:35:45.372" v="8363" actId="478"/>
          <ac:picMkLst>
            <pc:docMk/>
            <pc:sldMk cId="3697097380" sldId="342"/>
            <ac:picMk id="6" creationId="{7EBBD33C-A1C9-BA6C-6609-A5ABDA539F68}"/>
          </ac:picMkLst>
        </pc:picChg>
      </pc:sldChg>
      <pc:sldChg chg="addSp delSp modSp add mod">
        <pc:chgData name="João Pedro de Noronha e Aragão" userId="3e7262fa-96d4-4136-917c-3f6927288669" providerId="ADAL" clId="{4A683395-09D1-4084-AD48-B87055B85A66}" dt="2022-06-24T00:54:22.034" v="8423" actId="1076"/>
        <pc:sldMkLst>
          <pc:docMk/>
          <pc:sldMk cId="2924442649" sldId="343"/>
        </pc:sldMkLst>
        <pc:picChg chg="del">
          <ac:chgData name="João Pedro de Noronha e Aragão" userId="3e7262fa-96d4-4136-917c-3f6927288669" providerId="ADAL" clId="{4A683395-09D1-4084-AD48-B87055B85A66}" dt="2022-06-24T00:35:46.837" v="8364" actId="478"/>
          <ac:picMkLst>
            <pc:docMk/>
            <pc:sldMk cId="2924442649" sldId="343"/>
            <ac:picMk id="3" creationId="{685A479C-CB25-DB9D-2E53-4AB082A72FF9}"/>
          </ac:picMkLst>
        </pc:picChg>
        <pc:picChg chg="add del mod">
          <ac:chgData name="João Pedro de Noronha e Aragão" userId="3e7262fa-96d4-4136-917c-3f6927288669" providerId="ADAL" clId="{4A683395-09D1-4084-AD48-B87055B85A66}" dt="2022-06-24T00:53:46.627" v="8411" actId="478"/>
          <ac:picMkLst>
            <pc:docMk/>
            <pc:sldMk cId="2924442649" sldId="343"/>
            <ac:picMk id="4" creationId="{230AEA78-EE99-AE29-77C1-34D1A5180F31}"/>
          </ac:picMkLst>
        </pc:picChg>
        <pc:picChg chg="add del mod">
          <ac:chgData name="João Pedro de Noronha e Aragão" userId="3e7262fa-96d4-4136-917c-3f6927288669" providerId="ADAL" clId="{4A683395-09D1-4084-AD48-B87055B85A66}" dt="2022-06-24T00:53:47.248" v="8412" actId="478"/>
          <ac:picMkLst>
            <pc:docMk/>
            <pc:sldMk cId="2924442649" sldId="343"/>
            <ac:picMk id="6" creationId="{10846C58-43FA-3754-AF00-D876FD6C4D99}"/>
          </ac:picMkLst>
        </pc:picChg>
        <pc:picChg chg="add mod">
          <ac:chgData name="João Pedro de Noronha e Aragão" userId="3e7262fa-96d4-4136-917c-3f6927288669" providerId="ADAL" clId="{4A683395-09D1-4084-AD48-B87055B85A66}" dt="2022-06-24T00:54:14.770" v="8420" actId="1076"/>
          <ac:picMkLst>
            <pc:docMk/>
            <pc:sldMk cId="2924442649" sldId="343"/>
            <ac:picMk id="7" creationId="{1D4C8763-17CF-F05B-9726-6574A7B1401C}"/>
          </ac:picMkLst>
        </pc:picChg>
        <pc:picChg chg="add mod">
          <ac:chgData name="João Pedro de Noronha e Aragão" userId="3e7262fa-96d4-4136-917c-3f6927288669" providerId="ADAL" clId="{4A683395-09D1-4084-AD48-B87055B85A66}" dt="2022-06-24T00:54:22.034" v="8423" actId="1076"/>
          <ac:picMkLst>
            <pc:docMk/>
            <pc:sldMk cId="2924442649" sldId="343"/>
            <ac:picMk id="8" creationId="{8D347CF3-2A45-C717-402A-6BE8F89A91DE}"/>
          </ac:picMkLst>
        </pc:picChg>
      </pc:sldChg>
      <pc:sldChg chg="modSp add mod">
        <pc:chgData name="João Pedro de Noronha e Aragão" userId="3e7262fa-96d4-4136-917c-3f6927288669" providerId="ADAL" clId="{4A683395-09D1-4084-AD48-B87055B85A66}" dt="2022-06-24T00:35:58.509" v="8371" actId="20577"/>
        <pc:sldMkLst>
          <pc:docMk/>
          <pc:sldMk cId="1618667172" sldId="344"/>
        </pc:sldMkLst>
        <pc:spChg chg="mod">
          <ac:chgData name="João Pedro de Noronha e Aragão" userId="3e7262fa-96d4-4136-917c-3f6927288669" providerId="ADAL" clId="{4A683395-09D1-4084-AD48-B87055B85A66}" dt="2022-06-24T00:35:58.509" v="8371" actId="20577"/>
          <ac:spMkLst>
            <pc:docMk/>
            <pc:sldMk cId="1618667172" sldId="344"/>
            <ac:spMk id="449" creationId="{00000000-0000-0000-0000-000000000000}"/>
          </ac:spMkLst>
        </pc:spChg>
      </pc:sldChg>
      <pc:sldChg chg="add del">
        <pc:chgData name="João Pedro de Noronha e Aragão" userId="3e7262fa-96d4-4136-917c-3f6927288669" providerId="ADAL" clId="{4A683395-09D1-4084-AD48-B87055B85A66}" dt="2022-06-24T00:34:57.181" v="8360"/>
        <pc:sldMkLst>
          <pc:docMk/>
          <pc:sldMk cId="3594666156" sldId="344"/>
        </pc:sldMkLst>
      </pc:sldChg>
      <pc:sldChg chg="addSp modSp add mod">
        <pc:chgData name="João Pedro de Noronha e Aragão" userId="3e7262fa-96d4-4136-917c-3f6927288669" providerId="ADAL" clId="{4A683395-09D1-4084-AD48-B87055B85A66}" dt="2022-06-24T01:05:32.749" v="8441" actId="14100"/>
        <pc:sldMkLst>
          <pc:docMk/>
          <pc:sldMk cId="777512513" sldId="345"/>
        </pc:sldMkLst>
        <pc:picChg chg="add mod">
          <ac:chgData name="João Pedro de Noronha e Aragão" userId="3e7262fa-96d4-4136-917c-3f6927288669" providerId="ADAL" clId="{4A683395-09D1-4084-AD48-B87055B85A66}" dt="2022-06-24T01:05:12.823" v="8437" actId="1076"/>
          <ac:picMkLst>
            <pc:docMk/>
            <pc:sldMk cId="777512513" sldId="345"/>
            <ac:picMk id="3" creationId="{765C4719-1CEE-CA19-D2ED-E18B49270291}"/>
          </ac:picMkLst>
        </pc:picChg>
        <pc:picChg chg="add mod">
          <ac:chgData name="João Pedro de Noronha e Aragão" userId="3e7262fa-96d4-4136-917c-3f6927288669" providerId="ADAL" clId="{4A683395-09D1-4084-AD48-B87055B85A66}" dt="2022-06-24T01:05:32.749" v="8441" actId="14100"/>
          <ac:picMkLst>
            <pc:docMk/>
            <pc:sldMk cId="777512513" sldId="345"/>
            <ac:picMk id="5" creationId="{0E404E60-5C7D-AB14-A223-2BD9CED2E01C}"/>
          </ac:picMkLst>
        </pc:picChg>
      </pc:sldChg>
      <pc:sldChg chg="add del">
        <pc:chgData name="João Pedro de Noronha e Aragão" userId="3e7262fa-96d4-4136-917c-3f6927288669" providerId="ADAL" clId="{4A683395-09D1-4084-AD48-B87055B85A66}" dt="2022-06-24T00:34:57.181" v="8360"/>
        <pc:sldMkLst>
          <pc:docMk/>
          <pc:sldMk cId="1049149173" sldId="345"/>
        </pc:sldMkLst>
      </pc:sldChg>
      <pc:sldChg chg="add del">
        <pc:chgData name="João Pedro de Noronha e Aragão" userId="3e7262fa-96d4-4136-917c-3f6927288669" providerId="ADAL" clId="{4A683395-09D1-4084-AD48-B87055B85A66}" dt="2022-06-24T00:34:57.181" v="8360"/>
        <pc:sldMkLst>
          <pc:docMk/>
          <pc:sldMk cId="168808270" sldId="346"/>
        </pc:sldMkLst>
      </pc:sldChg>
      <pc:sldChg chg="addSp delSp modSp add mod">
        <pc:chgData name="João Pedro de Noronha e Aragão" userId="3e7262fa-96d4-4136-917c-3f6927288669" providerId="ADAL" clId="{4A683395-09D1-4084-AD48-B87055B85A66}" dt="2022-06-24T01:05:48.367" v="8444" actId="1076"/>
        <pc:sldMkLst>
          <pc:docMk/>
          <pc:sldMk cId="2985022369" sldId="346"/>
        </pc:sldMkLst>
        <pc:picChg chg="add del mod">
          <ac:chgData name="João Pedro de Noronha e Aragão" userId="3e7262fa-96d4-4136-917c-3f6927288669" providerId="ADAL" clId="{4A683395-09D1-4084-AD48-B87055B85A66}" dt="2022-06-24T01:04:44.913" v="8431" actId="478"/>
          <ac:picMkLst>
            <pc:docMk/>
            <pc:sldMk cId="2985022369" sldId="346"/>
            <ac:picMk id="3" creationId="{22078C3E-8C0B-17A7-2B4F-0A30F1535F89}"/>
          </ac:picMkLst>
        </pc:picChg>
        <pc:picChg chg="add mod">
          <ac:chgData name="João Pedro de Noronha e Aragão" userId="3e7262fa-96d4-4136-917c-3f6927288669" providerId="ADAL" clId="{4A683395-09D1-4084-AD48-B87055B85A66}" dt="2022-06-24T01:05:48.367" v="8444" actId="1076"/>
          <ac:picMkLst>
            <pc:docMk/>
            <pc:sldMk cId="2985022369" sldId="346"/>
            <ac:picMk id="5" creationId="{135F8641-8F84-B466-447F-B91B0F2A61A0}"/>
          </ac:picMkLst>
        </pc:picChg>
      </pc:sldChg>
      <pc:sldMasterChg chg="delSldLayout">
        <pc:chgData name="João Pedro de Noronha e Aragão" userId="3e7262fa-96d4-4136-917c-3f6927288669" providerId="ADAL" clId="{4A683395-09D1-4084-AD48-B87055B85A66}" dt="2022-06-23T14:40:27.571" v="4367" actId="47"/>
        <pc:sldMasterMkLst>
          <pc:docMk/>
          <pc:sldMasterMk cId="0" sldId="2147483666"/>
        </pc:sldMasterMkLst>
        <pc:sldLayoutChg chg="del">
          <pc:chgData name="João Pedro de Noronha e Aragão" userId="3e7262fa-96d4-4136-917c-3f6927288669" providerId="ADAL" clId="{4A683395-09D1-4084-AD48-B87055B85A66}" dt="2022-06-23T14:40:27.571" v="4367" actId="47"/>
          <pc:sldLayoutMkLst>
            <pc:docMk/>
            <pc:sldMasterMk cId="0" sldId="2147483666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36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1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7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44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04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19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47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66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0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69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939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685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149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74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404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40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04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03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141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160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13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6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251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00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25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020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715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966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11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64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2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97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99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60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193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905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579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881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8278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789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555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1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9002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99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754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501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663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5381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5229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063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7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3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60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635309" y="2975372"/>
            <a:ext cx="2731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solidFill>
                  <a:schemeClr val="accent1"/>
                </a:solidFill>
                <a:latin typeface="Share Tech" panose="00000500000000000000" pitchFamily="2" charset="0"/>
              </a:rPr>
              <a:t>Project </a:t>
            </a:r>
            <a:br>
              <a:rPr lang="pt-PT" sz="3200" dirty="0">
                <a:solidFill>
                  <a:schemeClr val="accent1"/>
                </a:solidFill>
                <a:latin typeface="Share Tech" panose="00000500000000000000" pitchFamily="2" charset="0"/>
              </a:rPr>
            </a:br>
            <a:r>
              <a:rPr lang="pt-PT" sz="3200" dirty="0" err="1">
                <a:solidFill>
                  <a:schemeClr val="accent1"/>
                </a:solidFill>
                <a:latin typeface="Share Tech" panose="00000500000000000000" pitchFamily="2" charset="0"/>
              </a:rPr>
              <a:t>Based-Learning</a:t>
            </a:r>
            <a:endParaRPr sz="3200" dirty="0">
              <a:solidFill>
                <a:schemeClr val="accent1"/>
              </a:solidFill>
              <a:latin typeface="Share Tech" panose="00000500000000000000" pitchFamily="2" charset="0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4997302" y="4252033"/>
            <a:ext cx="3369673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Avenir Next LT Pro" panose="020B0504020202020204" pitchFamily="34" charset="0"/>
              </a:rPr>
              <a:t>Bernardo Magalhães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Avenir Next LT Pro" panose="020B0504020202020204" pitchFamily="34" charset="0"/>
              </a:rPr>
              <a:t>João Aragão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10;p22">
            <a:extLst>
              <a:ext uri="{FF2B5EF4-FFF2-40B4-BE49-F238E27FC236}">
                <a16:creationId xmlns:a16="http://schemas.microsoft.com/office/drawing/2014/main" id="{CF744313-7EB5-B9F1-F8F9-0361E014E49E}"/>
              </a:ext>
            </a:extLst>
          </p:cNvPr>
          <p:cNvSpPr txBox="1">
            <a:spLocks/>
          </p:cNvSpPr>
          <p:nvPr/>
        </p:nvSpPr>
        <p:spPr>
          <a:xfrm>
            <a:off x="5237375" y="366624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pt-PT" dirty="0">
                <a:latin typeface="Avenir Next LT Pro" panose="020B0504020202020204" pitchFamily="34" charset="0"/>
                <a:ea typeface="Simplicity" panose="02000603000000000000" pitchFamily="2" charset="0"/>
              </a:rPr>
              <a:t>Comunicação de Dados e Redes ||</a:t>
            </a:r>
          </a:p>
          <a:p>
            <a:pPr marL="0" indent="0"/>
            <a:r>
              <a:rPr lang="pt-PT" dirty="0">
                <a:latin typeface="Avenir Next LT Pro" panose="020B0504020202020204" pitchFamily="34" charset="0"/>
                <a:ea typeface="Simplicity" panose="02000603000000000000" pitchFamily="2" charset="0"/>
              </a:rPr>
              <a:t>Segurança de Redes E Sistemas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Exterior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DAC0EAB-3EE3-CE28-D575-C37F80B0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97" y="1410627"/>
            <a:ext cx="3203806" cy="34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Edifício 1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Vídeo 2">
            <a:hlinkClick r:id="" action="ppaction://media"/>
            <a:extLst>
              <a:ext uri="{FF2B5EF4-FFF2-40B4-BE49-F238E27FC236}">
                <a16:creationId xmlns:a16="http://schemas.microsoft.com/office/drawing/2014/main" id="{048BFC7A-9E40-DA7D-F85B-C1CBA092E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7329" b="7329"/>
          <a:stretch/>
        </p:blipFill>
        <p:spPr>
          <a:xfrm>
            <a:off x="1515454" y="1304152"/>
            <a:ext cx="6113092" cy="34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Edifício 2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B6CBF16A-044D-A223-3AF1-157FC765E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7329" b="7329"/>
          <a:stretch/>
        </p:blipFill>
        <p:spPr>
          <a:xfrm>
            <a:off x="1514668" y="1361986"/>
            <a:ext cx="6113091" cy="34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Data Center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Vídeo 2">
            <a:hlinkClick r:id="" action="ppaction://media"/>
            <a:extLst>
              <a:ext uri="{FF2B5EF4-FFF2-40B4-BE49-F238E27FC236}">
                <a16:creationId xmlns:a16="http://schemas.microsoft.com/office/drawing/2014/main" id="{3FE596C6-299D-6A83-D074-022528C60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" b="6824"/>
          <a:stretch/>
        </p:blipFill>
        <p:spPr>
          <a:xfrm>
            <a:off x="1515454" y="1570787"/>
            <a:ext cx="6113092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52465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452465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452465" y="3280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Subnetting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577715" y="1876206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Escolha da gama de ip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577715" y="3288906"/>
            <a:ext cx="2076000" cy="378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77715" y="2601477"/>
            <a:ext cx="2076000" cy="36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Divisão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6305;p53">
            <a:extLst>
              <a:ext uri="{FF2B5EF4-FFF2-40B4-BE49-F238E27FC236}">
                <a16:creationId xmlns:a16="http://schemas.microsoft.com/office/drawing/2014/main" id="{EC39599A-05F2-FA5B-8BEB-EF9B58FB4D86}"/>
              </a:ext>
            </a:extLst>
          </p:cNvPr>
          <p:cNvGrpSpPr/>
          <p:nvPr/>
        </p:nvGrpSpPr>
        <p:grpSpPr>
          <a:xfrm>
            <a:off x="8020927" y="1935052"/>
            <a:ext cx="189946" cy="263309"/>
            <a:chOff x="-38860325" y="3221750"/>
            <a:chExt cx="228425" cy="316650"/>
          </a:xfrm>
          <a:solidFill>
            <a:srgbClr val="0E2A47"/>
          </a:solidFill>
        </p:grpSpPr>
        <p:sp>
          <p:nvSpPr>
            <p:cNvPr id="116" name="Google Shape;6306;p53">
              <a:extLst>
                <a:ext uri="{FF2B5EF4-FFF2-40B4-BE49-F238E27FC236}">
                  <a16:creationId xmlns:a16="http://schemas.microsoft.com/office/drawing/2014/main" id="{796CAFDB-1D88-99DD-7846-9A4D6B3D6DAA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307;p53">
              <a:extLst>
                <a:ext uri="{FF2B5EF4-FFF2-40B4-BE49-F238E27FC236}">
                  <a16:creationId xmlns:a16="http://schemas.microsoft.com/office/drawing/2014/main" id="{F710C4D0-0226-715C-9DCC-97AD409F770E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308;p53">
              <a:extLst>
                <a:ext uri="{FF2B5EF4-FFF2-40B4-BE49-F238E27FC236}">
                  <a16:creationId xmlns:a16="http://schemas.microsoft.com/office/drawing/2014/main" id="{81B9E29A-2B3F-DFAD-9E17-E1964610339E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309;p53">
              <a:extLst>
                <a:ext uri="{FF2B5EF4-FFF2-40B4-BE49-F238E27FC236}">
                  <a16:creationId xmlns:a16="http://schemas.microsoft.com/office/drawing/2014/main" id="{D5024FC7-DAE8-41E9-983D-4E9740CA88F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9"/>
          <p:cNvSpPr/>
          <p:nvPr/>
        </p:nvSpPr>
        <p:spPr>
          <a:xfrm>
            <a:off x="7903950" y="325948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012;p37">
            <a:extLst>
              <a:ext uri="{FF2B5EF4-FFF2-40B4-BE49-F238E27FC236}">
                <a16:creationId xmlns:a16="http://schemas.microsoft.com/office/drawing/2014/main" id="{5B4E2D4B-84AE-A8D9-47A7-5AC09087503E}"/>
              </a:ext>
            </a:extLst>
          </p:cNvPr>
          <p:cNvGrpSpPr/>
          <p:nvPr/>
        </p:nvGrpSpPr>
        <p:grpSpPr>
          <a:xfrm>
            <a:off x="7998097" y="2621717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21" name="Google Shape;1013;p37">
              <a:extLst>
                <a:ext uri="{FF2B5EF4-FFF2-40B4-BE49-F238E27FC236}">
                  <a16:creationId xmlns:a16="http://schemas.microsoft.com/office/drawing/2014/main" id="{25A0D3B5-274F-23C5-4067-0A8E4F5DF489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14;p37">
              <a:extLst>
                <a:ext uri="{FF2B5EF4-FFF2-40B4-BE49-F238E27FC236}">
                  <a16:creationId xmlns:a16="http://schemas.microsoft.com/office/drawing/2014/main" id="{05BE1813-D2DD-4E6A-9679-2FFD7ED6800D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15;p37">
              <a:extLst>
                <a:ext uri="{FF2B5EF4-FFF2-40B4-BE49-F238E27FC236}">
                  <a16:creationId xmlns:a16="http://schemas.microsoft.com/office/drawing/2014/main" id="{AB529212-7A33-E9D7-7CD4-7DE04695B7D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16;p37">
              <a:extLst>
                <a:ext uri="{FF2B5EF4-FFF2-40B4-BE49-F238E27FC236}">
                  <a16:creationId xmlns:a16="http://schemas.microsoft.com/office/drawing/2014/main" id="{9EA4AC06-56FD-6C1E-B68E-51AC792151E6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8729;p58">
            <a:extLst>
              <a:ext uri="{FF2B5EF4-FFF2-40B4-BE49-F238E27FC236}">
                <a16:creationId xmlns:a16="http://schemas.microsoft.com/office/drawing/2014/main" id="{979B9B91-829E-4EEF-1456-0F146C6CB298}"/>
              </a:ext>
            </a:extLst>
          </p:cNvPr>
          <p:cNvGrpSpPr/>
          <p:nvPr/>
        </p:nvGrpSpPr>
        <p:grpSpPr>
          <a:xfrm>
            <a:off x="7995218" y="3349430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26" name="Google Shape;8730;p58">
              <a:extLst>
                <a:ext uri="{FF2B5EF4-FFF2-40B4-BE49-F238E27FC236}">
                  <a16:creationId xmlns:a16="http://schemas.microsoft.com/office/drawing/2014/main" id="{E913FC9D-17F8-0852-6A7A-84BF688E5F64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31;p58">
              <a:extLst>
                <a:ext uri="{FF2B5EF4-FFF2-40B4-BE49-F238E27FC236}">
                  <a16:creationId xmlns:a16="http://schemas.microsoft.com/office/drawing/2014/main" id="{1584F3A9-97CE-F1D2-F8B8-6DEAA7D74711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32;p58">
              <a:extLst>
                <a:ext uri="{FF2B5EF4-FFF2-40B4-BE49-F238E27FC236}">
                  <a16:creationId xmlns:a16="http://schemas.microsoft.com/office/drawing/2014/main" id="{1C50ADF4-4BB6-349F-087E-05919E21A25B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33;p58">
              <a:extLst>
                <a:ext uri="{FF2B5EF4-FFF2-40B4-BE49-F238E27FC236}">
                  <a16:creationId xmlns:a16="http://schemas.microsoft.com/office/drawing/2014/main" id="{F5FA2E89-1790-8A8E-0CA2-97FCD7A0729B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34;p58">
              <a:extLst>
                <a:ext uri="{FF2B5EF4-FFF2-40B4-BE49-F238E27FC236}">
                  <a16:creationId xmlns:a16="http://schemas.microsoft.com/office/drawing/2014/main" id="{1D3B5B94-644B-70FD-44FE-50F6D7216CD6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505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B7B3651-E29E-729B-EBA2-0262D74E8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62499"/>
              </p:ext>
            </p:extLst>
          </p:nvPr>
        </p:nvGraphicFramePr>
        <p:xfrm>
          <a:off x="4572001" y="1738851"/>
          <a:ext cx="4260299" cy="235028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90254">
                  <a:extLst>
                    <a:ext uri="{9D8B030D-6E8A-4147-A177-3AD203B41FA5}">
                      <a16:colId xmlns:a16="http://schemas.microsoft.com/office/drawing/2014/main" val="3703313708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2741247360"/>
                    </a:ext>
                  </a:extLst>
                </a:gridCol>
                <a:gridCol w="1551736">
                  <a:extLst>
                    <a:ext uri="{9D8B030D-6E8A-4147-A177-3AD203B41FA5}">
                      <a16:colId xmlns:a16="http://schemas.microsoft.com/office/drawing/2014/main" val="3891131786"/>
                    </a:ext>
                  </a:extLst>
                </a:gridCol>
              </a:tblGrid>
              <a:tr h="24984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Edifício 1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54412"/>
                  </a:ext>
                </a:extLst>
              </a:tr>
              <a:tr h="24984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Nome VLAN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Nº IP's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192.168.0.0 /23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7187124"/>
                  </a:ext>
                </a:extLst>
              </a:tr>
              <a:tr h="23795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Alunos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130+3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192.168.0.0 - 255 /24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4974"/>
                  </a:ext>
                </a:extLst>
              </a:tr>
              <a:tr h="24984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Sistemas Auxiliares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12+3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192.168.1.0 - 15 /28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838654"/>
                  </a:ext>
                </a:extLst>
              </a:tr>
              <a:tr h="23795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Gestão de Equipamentos de Rede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9+3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192.168.1.16 - 31 /28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9335938"/>
                  </a:ext>
                </a:extLst>
              </a:tr>
              <a:tr h="23795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Convidados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5+3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192.168.1.32 - 39 /29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367169"/>
                  </a:ext>
                </a:extLst>
              </a:tr>
              <a:tr h="24984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 err="1">
                          <a:effectLst/>
                          <a:latin typeface="Avenir Next LT Pro" panose="020B0504020202020204" pitchFamily="34" charset="0"/>
                        </a:rPr>
                        <a:t>Voip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4+3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192.168.1.40 - 47 /29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378096"/>
                  </a:ext>
                </a:extLst>
              </a:tr>
              <a:tr h="24984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Professores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3+3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192.168.1.48 - 55 /29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2894611"/>
                  </a:ext>
                </a:extLst>
              </a:tr>
              <a:tr h="24984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Total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181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2881829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01799FE-76CA-98DF-B79F-5BE1EF015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726285"/>
              </p:ext>
            </p:extLst>
          </p:nvPr>
        </p:nvGraphicFramePr>
        <p:xfrm>
          <a:off x="311700" y="2250099"/>
          <a:ext cx="3993571" cy="132778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41791">
                  <a:extLst>
                    <a:ext uri="{9D8B030D-6E8A-4147-A177-3AD203B41FA5}">
                      <a16:colId xmlns:a16="http://schemas.microsoft.com/office/drawing/2014/main" val="2233301577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4076240993"/>
                    </a:ext>
                  </a:extLst>
                </a:gridCol>
                <a:gridCol w="1562071">
                  <a:extLst>
                    <a:ext uri="{9D8B030D-6E8A-4147-A177-3AD203B41FA5}">
                      <a16:colId xmlns:a16="http://schemas.microsoft.com/office/drawing/2014/main" val="2885246001"/>
                    </a:ext>
                  </a:extLst>
                </a:gridCol>
              </a:tblGrid>
              <a:tr h="174745">
                <a:tc gridSpan="3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DataCenter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25346"/>
                  </a:ext>
                </a:extLst>
              </a:tr>
              <a:tr h="17474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Nome VLAN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Nº IP's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192.168.9.0 /24</a:t>
                      </a:r>
                      <a:endParaRPr lang="pt-PT" sz="1200" b="0" i="0" u="none" strike="noStrike" cap="none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208730"/>
                  </a:ext>
                </a:extLst>
              </a:tr>
              <a:tr h="16642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Servidores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6+3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192.168.9.0 - 15 /28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6970592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Gestão de Equipamentos de Rede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3+3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192.168.9.16 - 23 /29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2675959"/>
                  </a:ext>
                </a:extLst>
              </a:tr>
              <a:tr h="16642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Total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sym typeface="Arial"/>
                        </a:rPr>
                        <a:t>15</a:t>
                      </a: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pt-PT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397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13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490411C-DC58-9711-B54C-E43271475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78333"/>
              </p:ext>
            </p:extLst>
          </p:nvPr>
        </p:nvGraphicFramePr>
        <p:xfrm>
          <a:off x="311700" y="1458192"/>
          <a:ext cx="4260300" cy="323116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17991">
                  <a:extLst>
                    <a:ext uri="{9D8B030D-6E8A-4147-A177-3AD203B41FA5}">
                      <a16:colId xmlns:a16="http://schemas.microsoft.com/office/drawing/2014/main" val="1263464107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869993402"/>
                    </a:ext>
                  </a:extLst>
                </a:gridCol>
                <a:gridCol w="1766455">
                  <a:extLst>
                    <a:ext uri="{9D8B030D-6E8A-4147-A177-3AD203B41FA5}">
                      <a16:colId xmlns:a16="http://schemas.microsoft.com/office/drawing/2014/main" val="206481463"/>
                    </a:ext>
                  </a:extLst>
                </a:gridCol>
              </a:tblGrid>
              <a:tr h="1724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Edifício 2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78854" marR="78854" marT="39427" marB="39427" anchor="ctr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83771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Nome VLAN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Nº IP's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192.168.2.0 /23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1394172801"/>
                  </a:ext>
                </a:extLst>
              </a:tr>
              <a:tr h="16427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Alunos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100+3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192.168.2.0 - 127 /25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3679248049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Sistemas Auxiliares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44+3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192.168.3.0 - 63 /26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196899316"/>
                  </a:ext>
                </a:extLst>
              </a:tr>
              <a:tr h="16427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 err="1">
                          <a:effectLst/>
                          <a:latin typeface="Avenir Next LT Pro" panose="020B0504020202020204" pitchFamily="34" charset="0"/>
                        </a:rPr>
                        <a:t>Voip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29+3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192.168.3.64 - 95 /27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3777042240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Departamento de Serviços Académicos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10+3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192.168.3.96 - 111 /28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3246469770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Conselho de Gestão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7+3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192.168.3.112 - 127 /28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2202283349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Gestão de Equipamentos de Rede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12+3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192.168.3.128 - 143 /28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4114366502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Professores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8+3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192.168.3.144 - 159 /28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3379215463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Departamento de Informática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4+3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192.168.3.160 - 167 /29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931844118"/>
                  </a:ext>
                </a:extLst>
              </a:tr>
              <a:tr h="297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Convidados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1+3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192.168.3.168 - 171 /30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1288441217"/>
                  </a:ext>
                </a:extLst>
              </a:tr>
              <a:tr h="16427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Total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242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8214" marR="8214" marT="8214" marB="0" anchor="ctr"/>
                </a:tc>
                <a:extLst>
                  <a:ext uri="{0D108BD9-81ED-4DB2-BD59-A6C34878D82A}">
                    <a16:rowId xmlns:a16="http://schemas.microsoft.com/office/drawing/2014/main" val="381184731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26E28DC-2D2A-855B-4DBD-40C907577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54602"/>
              </p:ext>
            </p:extLst>
          </p:nvPr>
        </p:nvGraphicFramePr>
        <p:xfrm>
          <a:off x="4952938" y="2101308"/>
          <a:ext cx="3879362" cy="194492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416683">
                  <a:extLst>
                    <a:ext uri="{9D8B030D-6E8A-4147-A177-3AD203B41FA5}">
                      <a16:colId xmlns:a16="http://schemas.microsoft.com/office/drawing/2014/main" val="1652405407"/>
                    </a:ext>
                  </a:extLst>
                </a:gridCol>
                <a:gridCol w="1462679">
                  <a:extLst>
                    <a:ext uri="{9D8B030D-6E8A-4147-A177-3AD203B41FA5}">
                      <a16:colId xmlns:a16="http://schemas.microsoft.com/office/drawing/2014/main" val="416612014"/>
                    </a:ext>
                  </a:extLst>
                </a:gridCol>
              </a:tblGrid>
              <a:tr h="2143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Interligação entre Routers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8005" marR="98005" marT="49002" marB="49002" anchor="ctr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83449"/>
                  </a:ext>
                </a:extLst>
              </a:tr>
              <a:tr h="21438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Nome VLAN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IP’s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1059168016"/>
                  </a:ext>
                </a:extLst>
              </a:tr>
              <a:tr h="20417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RT-Internet&lt;-&gt;RT-ISP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10.10.10.0 - 3/30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791777526"/>
                  </a:ext>
                </a:extLst>
              </a:tr>
              <a:tr h="21438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</a:t>
                      </a:r>
                      <a:r>
                        <a:rPr lang="pt-PT" sz="1200" u="none" strike="noStrike" dirty="0" err="1">
                          <a:effectLst/>
                          <a:latin typeface="Avenir Next LT Pro" panose="020B0504020202020204" pitchFamily="34" charset="0"/>
                        </a:rPr>
                        <a:t>Cloud</a:t>
                      </a:r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&lt;-&gt;RT-ISP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10.10.10.4 - 7 /30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2889998097"/>
                  </a:ext>
                </a:extLst>
              </a:tr>
              <a:tr h="20417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RT-ISP&lt;-&gt;RT-WAN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10.10.10.8 - 11 /30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3375582455"/>
                  </a:ext>
                </a:extLst>
              </a:tr>
              <a:tr h="20417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RT-WAN&lt;-&gt;RT-1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10.10.10.12 - 15 /30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3776107573"/>
                  </a:ext>
                </a:extLst>
              </a:tr>
              <a:tr h="20417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RT-1&lt;-&gt;RT-2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10.10.10.16 - 19 /30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670882813"/>
                  </a:ext>
                </a:extLst>
              </a:tr>
              <a:tr h="20417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  <a:latin typeface="Avenir Next LT Pro" panose="020B0504020202020204" pitchFamily="34" charset="0"/>
                        </a:rPr>
                        <a:t>RT-1&lt;-&gt;RT-3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10.10.10.20 - 23 /30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3777243906"/>
                  </a:ext>
                </a:extLst>
              </a:tr>
              <a:tr h="21438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RT-2&lt;-&gt;RT-3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  <a:latin typeface="Avenir Next LT Pro" panose="020B0504020202020204" pitchFamily="34" charset="0"/>
                        </a:rPr>
                        <a:t>10.10.10.24 - 27 /30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10209" marR="10209" marT="10209" marB="0" anchor="ctr"/>
                </a:tc>
                <a:extLst>
                  <a:ext uri="{0D108BD9-81ED-4DB2-BD59-A6C34878D82A}">
                    <a16:rowId xmlns:a16="http://schemas.microsoft.com/office/drawing/2014/main" val="113375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1254731" y="61691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Interfaces Lógicas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CABB0F-F582-FEDD-878D-8CA701B24E6B}"/>
              </a:ext>
            </a:extLst>
          </p:cNvPr>
          <p:cNvGrpSpPr/>
          <p:nvPr/>
        </p:nvGrpSpPr>
        <p:grpSpPr>
          <a:xfrm>
            <a:off x="649434" y="1538085"/>
            <a:ext cx="3762049" cy="2732417"/>
            <a:chOff x="781050" y="1357975"/>
            <a:chExt cx="3762049" cy="2732417"/>
          </a:xfrm>
        </p:grpSpPr>
        <p:sp>
          <p:nvSpPr>
            <p:cNvPr id="459" name="Google Shape;459;p29"/>
            <p:cNvSpPr/>
            <p:nvPr/>
          </p:nvSpPr>
          <p:spPr>
            <a:xfrm>
              <a:off x="2634654" y="3249946"/>
              <a:ext cx="621066" cy="619705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492071" y="3754486"/>
              <a:ext cx="906228" cy="115168"/>
            </a:xfrm>
            <a:custGeom>
              <a:avLst/>
              <a:gdLst/>
              <a:ahLst/>
              <a:cxnLst/>
              <a:rect l="l" t="t" r="r" b="b"/>
              <a:pathLst>
                <a:path w="60597" h="7701" extrusionOk="0">
                  <a:moveTo>
                    <a:pt x="0" y="0"/>
                  </a:moveTo>
                  <a:lnTo>
                    <a:pt x="0" y="7701"/>
                  </a:lnTo>
                  <a:lnTo>
                    <a:pt x="60597" y="7701"/>
                  </a:lnTo>
                  <a:lnTo>
                    <a:pt x="60597" y="0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402108" y="1357975"/>
              <a:ext cx="3086129" cy="209352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3001" y="1440228"/>
              <a:ext cx="2924346" cy="1643839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402108" y="3173181"/>
              <a:ext cx="3086129" cy="278328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83001" y="1440228"/>
              <a:ext cx="2924346" cy="120657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483001" y="1560871"/>
              <a:ext cx="2924346" cy="119296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3858959" y="1560871"/>
              <a:ext cx="548415" cy="119296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3453135" y="1560871"/>
              <a:ext cx="407210" cy="119296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3056913" y="1784345"/>
              <a:ext cx="1257222" cy="316717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3056913" y="2190167"/>
              <a:ext cx="963835" cy="67193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3056913" y="2336861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3056913" y="2483556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3056913" y="2630251"/>
              <a:ext cx="1257222" cy="67208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3056913" y="2776960"/>
              <a:ext cx="699236" cy="67193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839771" y="2785186"/>
              <a:ext cx="124770" cy="117920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4002917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4166063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960415" y="1473129"/>
              <a:ext cx="65817" cy="55498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082434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204453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578968" y="1784345"/>
              <a:ext cx="471636" cy="473012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578968" y="2347839"/>
              <a:ext cx="471636" cy="135732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578968" y="2550735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578968" y="2663167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578968" y="2776960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57896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179478" y="1784345"/>
              <a:ext cx="765023" cy="473012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179478" y="2347839"/>
              <a:ext cx="765023" cy="135732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179478" y="2550735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179478" y="2663167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179478" y="2776960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17947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31536" y="3392"/>
                  </a:lnTo>
                  <a:lnTo>
                    <a:pt x="31536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975721" y="2775585"/>
              <a:ext cx="2085295" cy="1140678"/>
            </a:xfrm>
            <a:custGeom>
              <a:avLst/>
              <a:gdLst/>
              <a:ahLst/>
              <a:cxnLst/>
              <a:rect l="l" t="t" r="r" b="b"/>
              <a:pathLst>
                <a:path w="139438" h="76274" extrusionOk="0">
                  <a:moveTo>
                    <a:pt x="5776" y="0"/>
                  </a:moveTo>
                  <a:cubicBezTo>
                    <a:pt x="2568" y="0"/>
                    <a:pt x="1" y="2659"/>
                    <a:pt x="1" y="5868"/>
                  </a:cubicBezTo>
                  <a:lnTo>
                    <a:pt x="1" y="76274"/>
                  </a:lnTo>
                  <a:lnTo>
                    <a:pt x="139438" y="76274"/>
                  </a:lnTo>
                  <a:lnTo>
                    <a:pt x="139438" y="5868"/>
                  </a:lnTo>
                  <a:cubicBezTo>
                    <a:pt x="139346" y="2659"/>
                    <a:pt x="136871" y="92"/>
                    <a:pt x="133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030562" y="2839951"/>
              <a:ext cx="1975630" cy="1076311"/>
            </a:xfrm>
            <a:custGeom>
              <a:avLst/>
              <a:gdLst/>
              <a:ahLst/>
              <a:cxnLst/>
              <a:rect l="l" t="t" r="r" b="b"/>
              <a:pathLst>
                <a:path w="132105" h="71970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71970"/>
                  </a:lnTo>
                  <a:lnTo>
                    <a:pt x="132104" y="71970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4859"/>
                  </a:lnTo>
                  <a:cubicBezTo>
                    <a:pt x="0" y="8618"/>
                    <a:pt x="3025" y="11643"/>
                    <a:pt x="6784" y="11643"/>
                  </a:cubicBezTo>
                  <a:lnTo>
                    <a:pt x="158689" y="11643"/>
                  </a:lnTo>
                  <a:cubicBezTo>
                    <a:pt x="162448" y="11643"/>
                    <a:pt x="165473" y="8618"/>
                    <a:pt x="165473" y="4859"/>
                  </a:cubicBezTo>
                  <a:lnTo>
                    <a:pt x="165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86000" y="3892945"/>
              <a:ext cx="464786" cy="79524"/>
            </a:xfrm>
            <a:custGeom>
              <a:avLst/>
              <a:gdLst/>
              <a:ahLst/>
              <a:cxnLst/>
              <a:rect l="l" t="t" r="r" b="b"/>
              <a:pathLst>
                <a:path w="31079" h="3760" extrusionOk="0">
                  <a:moveTo>
                    <a:pt x="1" y="1"/>
                  </a:moveTo>
                  <a:lnTo>
                    <a:pt x="1" y="3759"/>
                  </a:lnTo>
                  <a:lnTo>
                    <a:pt x="31078" y="3759"/>
                  </a:lnTo>
                  <a:lnTo>
                    <a:pt x="3107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2384"/>
                  </a:lnTo>
                  <a:cubicBezTo>
                    <a:pt x="0" y="7518"/>
                    <a:pt x="4125" y="11643"/>
                    <a:pt x="9259" y="11643"/>
                  </a:cubicBezTo>
                  <a:lnTo>
                    <a:pt x="156214" y="11643"/>
                  </a:lnTo>
                  <a:cubicBezTo>
                    <a:pt x="161347" y="11643"/>
                    <a:pt x="165473" y="7518"/>
                    <a:pt x="165473" y="2384"/>
                  </a:cubicBezTo>
                  <a:lnTo>
                    <a:pt x="165473" y="1"/>
                  </a:lnTo>
                  <a:lnTo>
                    <a:pt x="165381" y="1"/>
                  </a:lnTo>
                  <a:cubicBezTo>
                    <a:pt x="164556" y="4401"/>
                    <a:pt x="160706" y="7701"/>
                    <a:pt x="156214" y="7701"/>
                  </a:cubicBezTo>
                  <a:lnTo>
                    <a:pt x="9259" y="7701"/>
                  </a:lnTo>
                  <a:cubicBezTo>
                    <a:pt x="4767" y="7701"/>
                    <a:pt x="825" y="4401"/>
                    <a:pt x="9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030562" y="2839951"/>
              <a:ext cx="1975630" cy="80966"/>
            </a:xfrm>
            <a:custGeom>
              <a:avLst/>
              <a:gdLst/>
              <a:ahLst/>
              <a:cxnLst/>
              <a:rect l="l" t="t" r="r" b="b"/>
              <a:pathLst>
                <a:path w="132105" h="5414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5414"/>
                  </a:lnTo>
                  <a:lnTo>
                    <a:pt x="132104" y="5414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030562" y="2920903"/>
              <a:ext cx="1975630" cy="80907"/>
            </a:xfrm>
            <a:custGeom>
              <a:avLst/>
              <a:gdLst/>
              <a:ahLst/>
              <a:cxnLst/>
              <a:rect l="l" t="t" r="r" b="b"/>
              <a:pathLst>
                <a:path w="132105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132104" y="5410"/>
                  </a:lnTo>
                  <a:lnTo>
                    <a:pt x="132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636015" y="2920903"/>
              <a:ext cx="370196" cy="80907"/>
            </a:xfrm>
            <a:custGeom>
              <a:avLst/>
              <a:gdLst/>
              <a:ahLst/>
              <a:cxnLst/>
              <a:rect l="l" t="t" r="r" b="b"/>
              <a:pathLst>
                <a:path w="24754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24753" y="5410"/>
                  </a:lnTo>
                  <a:lnTo>
                    <a:pt x="247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360451" y="2920903"/>
              <a:ext cx="275576" cy="80907"/>
            </a:xfrm>
            <a:custGeom>
              <a:avLst/>
              <a:gdLst/>
              <a:ahLst/>
              <a:cxnLst/>
              <a:rect l="l" t="t" r="r" b="b"/>
              <a:pathLst>
                <a:path w="18427" h="5410" extrusionOk="0">
                  <a:moveTo>
                    <a:pt x="0" y="1"/>
                  </a:moveTo>
                  <a:lnTo>
                    <a:pt x="0" y="5410"/>
                  </a:lnTo>
                  <a:lnTo>
                    <a:pt x="18427" y="5410"/>
                  </a:lnTo>
                  <a:lnTo>
                    <a:pt x="184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093097" y="3071726"/>
              <a:ext cx="850027" cy="213886"/>
            </a:xfrm>
            <a:custGeom>
              <a:avLst/>
              <a:gdLst/>
              <a:ahLst/>
              <a:cxnLst/>
              <a:rect l="l" t="t" r="r" b="b"/>
              <a:pathLst>
                <a:path w="56839" h="14302" extrusionOk="0">
                  <a:moveTo>
                    <a:pt x="1" y="0"/>
                  </a:moveTo>
                  <a:lnTo>
                    <a:pt x="1" y="14301"/>
                  </a:lnTo>
                  <a:lnTo>
                    <a:pt x="56839" y="14301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093097" y="3345928"/>
              <a:ext cx="651245" cy="45254"/>
            </a:xfrm>
            <a:custGeom>
              <a:avLst/>
              <a:gdLst/>
              <a:ahLst/>
              <a:cxnLst/>
              <a:rect l="l" t="t" r="r" b="b"/>
              <a:pathLst>
                <a:path w="43547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43546" y="3025"/>
                  </a:lnTo>
                  <a:lnTo>
                    <a:pt x="435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093097" y="3444631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093097" y="3543350"/>
              <a:ext cx="850027" cy="46630"/>
            </a:xfrm>
            <a:custGeom>
              <a:avLst/>
              <a:gdLst/>
              <a:ahLst/>
              <a:cxnLst/>
              <a:rect l="l" t="t" r="r" b="b"/>
              <a:pathLst>
                <a:path w="56839" h="3118" extrusionOk="0">
                  <a:moveTo>
                    <a:pt x="1" y="0"/>
                  </a:moveTo>
                  <a:lnTo>
                    <a:pt x="1" y="3117"/>
                  </a:lnTo>
                  <a:lnTo>
                    <a:pt x="56839" y="3117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93097" y="3643430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93097" y="3742148"/>
              <a:ext cx="473012" cy="45254"/>
            </a:xfrm>
            <a:custGeom>
              <a:avLst/>
              <a:gdLst/>
              <a:ahLst/>
              <a:cxnLst/>
              <a:rect l="l" t="t" r="r" b="b"/>
              <a:pathLst>
                <a:path w="31629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31628" y="3025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622316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1925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731997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2017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843039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751" y="1"/>
                  </a:moveTo>
                  <a:lnTo>
                    <a:pt x="1926" y="1743"/>
                  </a:lnTo>
                  <a:lnTo>
                    <a:pt x="1" y="2018"/>
                  </a:lnTo>
                  <a:lnTo>
                    <a:pt x="1376" y="3393"/>
                  </a:lnTo>
                  <a:lnTo>
                    <a:pt x="1009" y="5318"/>
                  </a:lnTo>
                  <a:lnTo>
                    <a:pt x="2751" y="4401"/>
                  </a:lnTo>
                  <a:lnTo>
                    <a:pt x="4493" y="5318"/>
                  </a:lnTo>
                  <a:lnTo>
                    <a:pt x="4126" y="3393"/>
                  </a:lnTo>
                  <a:lnTo>
                    <a:pt x="5593" y="2018"/>
                  </a:lnTo>
                  <a:lnTo>
                    <a:pt x="3668" y="174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704569" y="2861950"/>
              <a:ext cx="43893" cy="37447"/>
            </a:xfrm>
            <a:custGeom>
              <a:avLst/>
              <a:gdLst/>
              <a:ahLst/>
              <a:cxnLst/>
              <a:rect l="l" t="t" r="r" b="b"/>
              <a:pathLst>
                <a:path w="2935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36" y="2503"/>
                    <a:pt x="1658" y="2503"/>
                  </a:cubicBezTo>
                  <a:cubicBezTo>
                    <a:pt x="2315" y="2503"/>
                    <a:pt x="2934" y="1993"/>
                    <a:pt x="2934" y="1193"/>
                  </a:cubicBezTo>
                  <a:cubicBezTo>
                    <a:pt x="2934" y="551"/>
                    <a:pt x="2384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785462" y="2861950"/>
              <a:ext cx="45254" cy="37447"/>
            </a:xfrm>
            <a:custGeom>
              <a:avLst/>
              <a:gdLst/>
              <a:ahLst/>
              <a:cxnLst/>
              <a:rect l="l" t="t" r="r" b="b"/>
              <a:pathLst>
                <a:path w="3026" h="2504" extrusionOk="0">
                  <a:moveTo>
                    <a:pt x="1742" y="1"/>
                  </a:moveTo>
                  <a:cubicBezTo>
                    <a:pt x="642" y="1"/>
                    <a:pt x="0" y="1376"/>
                    <a:pt x="825" y="2109"/>
                  </a:cubicBezTo>
                  <a:cubicBezTo>
                    <a:pt x="1097" y="2381"/>
                    <a:pt x="1428" y="2503"/>
                    <a:pt x="1749" y="2503"/>
                  </a:cubicBezTo>
                  <a:cubicBezTo>
                    <a:pt x="2406" y="2503"/>
                    <a:pt x="3026" y="1993"/>
                    <a:pt x="3026" y="1193"/>
                  </a:cubicBezTo>
                  <a:cubicBezTo>
                    <a:pt x="3026" y="551"/>
                    <a:pt x="2384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869091" y="2861950"/>
              <a:ext cx="42517" cy="37447"/>
            </a:xfrm>
            <a:custGeom>
              <a:avLst/>
              <a:gdLst/>
              <a:ahLst/>
              <a:cxnLst/>
              <a:rect l="l" t="t" r="r" b="b"/>
              <a:pathLst>
                <a:path w="2843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26" y="2503"/>
                    <a:pt x="1635" y="2503"/>
                  </a:cubicBezTo>
                  <a:cubicBezTo>
                    <a:pt x="2264" y="2503"/>
                    <a:pt x="2842" y="1993"/>
                    <a:pt x="2842" y="1193"/>
                  </a:cubicBezTo>
                  <a:cubicBezTo>
                    <a:pt x="2842" y="551"/>
                    <a:pt x="2292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095004" y="3071726"/>
              <a:ext cx="319454" cy="319454"/>
            </a:xfrm>
            <a:custGeom>
              <a:avLst/>
              <a:gdLst/>
              <a:ahLst/>
              <a:cxnLst/>
              <a:rect l="l" t="t" r="r" b="b"/>
              <a:pathLst>
                <a:path w="21361" h="21361" extrusionOk="0">
                  <a:moveTo>
                    <a:pt x="1" y="0"/>
                  </a:moveTo>
                  <a:lnTo>
                    <a:pt x="1" y="21360"/>
                  </a:lnTo>
                  <a:lnTo>
                    <a:pt x="21361" y="21360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095004" y="3451496"/>
              <a:ext cx="319454" cy="91869"/>
            </a:xfrm>
            <a:custGeom>
              <a:avLst/>
              <a:gdLst/>
              <a:ahLst/>
              <a:cxnLst/>
              <a:rect l="l" t="t" r="r" b="b"/>
              <a:pathLst>
                <a:path w="21361" h="6143" extrusionOk="0">
                  <a:moveTo>
                    <a:pt x="1" y="0"/>
                  </a:moveTo>
                  <a:lnTo>
                    <a:pt x="1" y="6142"/>
                  </a:lnTo>
                  <a:lnTo>
                    <a:pt x="21361" y="614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095004" y="3589965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95004" y="3665369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95004" y="3742148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095004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500827" y="3071726"/>
              <a:ext cx="516875" cy="319454"/>
            </a:xfrm>
            <a:custGeom>
              <a:avLst/>
              <a:gdLst/>
              <a:ahLst/>
              <a:cxnLst/>
              <a:rect l="l" t="t" r="r" b="b"/>
              <a:pathLst>
                <a:path w="34562" h="21361" extrusionOk="0">
                  <a:moveTo>
                    <a:pt x="0" y="0"/>
                  </a:moveTo>
                  <a:lnTo>
                    <a:pt x="0" y="21360"/>
                  </a:lnTo>
                  <a:lnTo>
                    <a:pt x="34562" y="21360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500827" y="3451496"/>
              <a:ext cx="516875" cy="91869"/>
            </a:xfrm>
            <a:custGeom>
              <a:avLst/>
              <a:gdLst/>
              <a:ahLst/>
              <a:cxnLst/>
              <a:rect l="l" t="t" r="r" b="b"/>
              <a:pathLst>
                <a:path w="34562" h="6143" extrusionOk="0">
                  <a:moveTo>
                    <a:pt x="0" y="0"/>
                  </a:moveTo>
                  <a:lnTo>
                    <a:pt x="0" y="6142"/>
                  </a:lnTo>
                  <a:lnTo>
                    <a:pt x="34562" y="614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500827" y="3589965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500827" y="3665369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500827" y="3742148"/>
              <a:ext cx="516875" cy="34277"/>
            </a:xfrm>
            <a:custGeom>
              <a:avLst/>
              <a:gdLst/>
              <a:ahLst/>
              <a:cxnLst/>
              <a:rect l="l" t="t" r="r" b="b"/>
              <a:pathLst>
                <a:path w="34562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500827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21360" y="2292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299591" y="3340439"/>
              <a:ext cx="1243508" cy="749948"/>
            </a:xfrm>
            <a:custGeom>
              <a:avLst/>
              <a:gdLst/>
              <a:ahLst/>
              <a:cxnLst/>
              <a:rect l="l" t="t" r="r" b="b"/>
              <a:pathLst>
                <a:path w="83150" h="50147" extrusionOk="0">
                  <a:moveTo>
                    <a:pt x="2201" y="0"/>
                  </a:moveTo>
                  <a:cubicBezTo>
                    <a:pt x="917" y="0"/>
                    <a:pt x="0" y="917"/>
                    <a:pt x="0" y="2201"/>
                  </a:cubicBezTo>
                  <a:lnTo>
                    <a:pt x="0" y="47946"/>
                  </a:lnTo>
                  <a:cubicBezTo>
                    <a:pt x="0" y="49138"/>
                    <a:pt x="917" y="50146"/>
                    <a:pt x="2201" y="50146"/>
                  </a:cubicBezTo>
                  <a:lnTo>
                    <a:pt x="80949" y="50146"/>
                  </a:lnTo>
                  <a:cubicBezTo>
                    <a:pt x="82233" y="50146"/>
                    <a:pt x="83149" y="49138"/>
                    <a:pt x="83149" y="47946"/>
                  </a:cubicBezTo>
                  <a:lnTo>
                    <a:pt x="83149" y="2201"/>
                  </a:lnTo>
                  <a:cubicBezTo>
                    <a:pt x="83149" y="917"/>
                    <a:pt x="82233" y="0"/>
                    <a:pt x="80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3332492" y="3377453"/>
              <a:ext cx="1126979" cy="674545"/>
            </a:xfrm>
            <a:custGeom>
              <a:avLst/>
              <a:gdLst/>
              <a:ahLst/>
              <a:cxnLst/>
              <a:rect l="l" t="t" r="r" b="b"/>
              <a:pathLst>
                <a:path w="75358" h="45105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43363"/>
                  </a:lnTo>
                  <a:cubicBezTo>
                    <a:pt x="1" y="44279"/>
                    <a:pt x="734" y="45104"/>
                    <a:pt x="1742" y="45104"/>
                  </a:cubicBezTo>
                  <a:lnTo>
                    <a:pt x="75357" y="45104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466330" y="3688331"/>
              <a:ext cx="61719" cy="52791"/>
            </a:xfrm>
            <a:custGeom>
              <a:avLst/>
              <a:gdLst/>
              <a:ahLst/>
              <a:cxnLst/>
              <a:rect l="l" t="t" r="r" b="b"/>
              <a:pathLst>
                <a:path w="4127" h="3530" extrusionOk="0">
                  <a:moveTo>
                    <a:pt x="2293" y="1"/>
                  </a:moveTo>
                  <a:cubicBezTo>
                    <a:pt x="734" y="1"/>
                    <a:pt x="1" y="1926"/>
                    <a:pt x="1101" y="3026"/>
                  </a:cubicBezTo>
                  <a:cubicBezTo>
                    <a:pt x="1449" y="3374"/>
                    <a:pt x="1872" y="3530"/>
                    <a:pt x="2289" y="3530"/>
                  </a:cubicBezTo>
                  <a:cubicBezTo>
                    <a:pt x="3188" y="3530"/>
                    <a:pt x="4064" y="2807"/>
                    <a:pt x="4126" y="1743"/>
                  </a:cubicBezTo>
                  <a:cubicBezTo>
                    <a:pt x="4126" y="826"/>
                    <a:pt x="3301" y="1"/>
                    <a:pt x="229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332492" y="3377453"/>
              <a:ext cx="1126979" cy="57592"/>
            </a:xfrm>
            <a:custGeom>
              <a:avLst/>
              <a:gdLst/>
              <a:ahLst/>
              <a:cxnLst/>
              <a:rect l="l" t="t" r="r" b="b"/>
              <a:pathLst>
                <a:path w="75358" h="3851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3851"/>
                  </a:lnTo>
                  <a:lnTo>
                    <a:pt x="75357" y="3851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283970" y="3392543"/>
              <a:ext cx="27442" cy="23629"/>
            </a:xfrm>
            <a:custGeom>
              <a:avLst/>
              <a:gdLst/>
              <a:ahLst/>
              <a:cxnLst/>
              <a:rect l="l" t="t" r="r" b="b"/>
              <a:pathLst>
                <a:path w="1835" h="1580" extrusionOk="0">
                  <a:moveTo>
                    <a:pt x="1101" y="0"/>
                  </a:moveTo>
                  <a:cubicBezTo>
                    <a:pt x="368" y="0"/>
                    <a:pt x="1" y="917"/>
                    <a:pt x="459" y="1375"/>
                  </a:cubicBezTo>
                  <a:cubicBezTo>
                    <a:pt x="630" y="1517"/>
                    <a:pt x="826" y="1580"/>
                    <a:pt x="1017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8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341562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100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10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4400515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009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332492" y="3435030"/>
              <a:ext cx="1126979" cy="46630"/>
            </a:xfrm>
            <a:custGeom>
              <a:avLst/>
              <a:gdLst/>
              <a:ahLst/>
              <a:cxnLst/>
              <a:rect l="l" t="t" r="r" b="b"/>
              <a:pathLst>
                <a:path w="75358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75357" y="3118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4248332" y="3435030"/>
              <a:ext cx="211150" cy="46630"/>
            </a:xfrm>
            <a:custGeom>
              <a:avLst/>
              <a:gdLst/>
              <a:ahLst/>
              <a:cxnLst/>
              <a:rect l="l" t="t" r="r" b="b"/>
              <a:pathLst>
                <a:path w="14119" h="3118" extrusionOk="0">
                  <a:moveTo>
                    <a:pt x="0" y="1"/>
                  </a:moveTo>
                  <a:lnTo>
                    <a:pt x="0" y="3118"/>
                  </a:lnTo>
                  <a:lnTo>
                    <a:pt x="14118" y="3118"/>
                  </a:lnTo>
                  <a:lnTo>
                    <a:pt x="1411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4090659" y="3435030"/>
              <a:ext cx="157686" cy="46630"/>
            </a:xfrm>
            <a:custGeom>
              <a:avLst/>
              <a:gdLst/>
              <a:ahLst/>
              <a:cxnLst/>
              <a:rect l="l" t="t" r="r" b="b"/>
              <a:pathLst>
                <a:path w="10544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10543" y="311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938475" y="3521411"/>
              <a:ext cx="485350" cy="122033"/>
            </a:xfrm>
            <a:custGeom>
              <a:avLst/>
              <a:gdLst/>
              <a:ahLst/>
              <a:cxnLst/>
              <a:rect l="l" t="t" r="r" b="b"/>
              <a:pathLst>
                <a:path w="32454" h="8160" extrusionOk="0">
                  <a:moveTo>
                    <a:pt x="1" y="0"/>
                  </a:moveTo>
                  <a:lnTo>
                    <a:pt x="1" y="8159"/>
                  </a:lnTo>
                  <a:lnTo>
                    <a:pt x="32454" y="8159"/>
                  </a:lnTo>
                  <a:lnTo>
                    <a:pt x="32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938475" y="3677707"/>
              <a:ext cx="371557" cy="26067"/>
            </a:xfrm>
            <a:custGeom>
              <a:avLst/>
              <a:gdLst/>
              <a:ahLst/>
              <a:cxnLst/>
              <a:rect l="l" t="t" r="r" b="b"/>
              <a:pathLst>
                <a:path w="24845" h="1743" extrusionOk="0">
                  <a:moveTo>
                    <a:pt x="1" y="0"/>
                  </a:moveTo>
                  <a:lnTo>
                    <a:pt x="1" y="1742"/>
                  </a:lnTo>
                  <a:lnTo>
                    <a:pt x="24845" y="1742"/>
                  </a:lnTo>
                  <a:lnTo>
                    <a:pt x="248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938475" y="3733908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3"/>
                  </a:lnTo>
                  <a:lnTo>
                    <a:pt x="32454" y="1743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938475" y="3790124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32454" y="1742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938475" y="3847702"/>
              <a:ext cx="485350" cy="24706"/>
            </a:xfrm>
            <a:custGeom>
              <a:avLst/>
              <a:gdLst/>
              <a:ahLst/>
              <a:cxnLst/>
              <a:rect l="l" t="t" r="r" b="b"/>
              <a:pathLst>
                <a:path w="32454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32454" y="1651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38475" y="3903918"/>
              <a:ext cx="270102" cy="26067"/>
            </a:xfrm>
            <a:custGeom>
              <a:avLst/>
              <a:gdLst/>
              <a:ahLst/>
              <a:cxnLst/>
              <a:rect l="l" t="t" r="r" b="b"/>
              <a:pathLst>
                <a:path w="18061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18061" y="1742"/>
                  </a:lnTo>
                  <a:lnTo>
                    <a:pt x="1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240106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659" y="3026"/>
                  </a:lnTo>
                  <a:lnTo>
                    <a:pt x="2475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303172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366238" y="390390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559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642" y="3026"/>
                  </a:lnTo>
                  <a:lnTo>
                    <a:pt x="1559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368145" y="3521411"/>
              <a:ext cx="182346" cy="182361"/>
            </a:xfrm>
            <a:custGeom>
              <a:avLst/>
              <a:gdLst/>
              <a:ahLst/>
              <a:cxnLst/>
              <a:rect l="l" t="t" r="r" b="b"/>
              <a:pathLst>
                <a:path w="12193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2193" y="1219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368145" y="3738036"/>
              <a:ext cx="182346" cy="52103"/>
            </a:xfrm>
            <a:custGeom>
              <a:avLst/>
              <a:gdLst/>
              <a:ahLst/>
              <a:cxnLst/>
              <a:rect l="l" t="t" r="r" b="b"/>
              <a:pathLst>
                <a:path w="12193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2193" y="34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368145" y="3816176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368145" y="3860054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2193" y="128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368145" y="3903918"/>
              <a:ext cx="182346" cy="19217"/>
            </a:xfrm>
            <a:custGeom>
              <a:avLst/>
              <a:gdLst/>
              <a:ahLst/>
              <a:cxnLst/>
              <a:rect l="l" t="t" r="r" b="b"/>
              <a:pathLst>
                <a:path w="12193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3368145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3599846" y="3521411"/>
              <a:ext cx="296139" cy="182361"/>
            </a:xfrm>
            <a:custGeom>
              <a:avLst/>
              <a:gdLst/>
              <a:ahLst/>
              <a:cxnLst/>
              <a:rect l="l" t="t" r="r" b="b"/>
              <a:pathLst>
                <a:path w="19802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9802" y="1219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599846" y="3738036"/>
              <a:ext cx="296139" cy="52103"/>
            </a:xfrm>
            <a:custGeom>
              <a:avLst/>
              <a:gdLst/>
              <a:ahLst/>
              <a:cxnLst/>
              <a:rect l="l" t="t" r="r" b="b"/>
              <a:pathLst>
                <a:path w="19802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9802" y="34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3599846" y="3816176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599846" y="3860054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9802" y="128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599846" y="3903918"/>
              <a:ext cx="296139" cy="19217"/>
            </a:xfrm>
            <a:custGeom>
              <a:avLst/>
              <a:gdLst/>
              <a:ahLst/>
              <a:cxnLst/>
              <a:rect l="l" t="t" r="r" b="b"/>
              <a:pathLst>
                <a:path w="19802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599846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1887075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Criação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578562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4" name="Google Shape;450;p29">
            <a:extLst>
              <a:ext uri="{FF2B5EF4-FFF2-40B4-BE49-F238E27FC236}">
                <a16:creationId xmlns:a16="http://schemas.microsoft.com/office/drawing/2014/main" id="{8957330C-3FB3-0829-C4A7-55EADEAE3390}"/>
              </a:ext>
            </a:extLst>
          </p:cNvPr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012;p37">
            <a:extLst>
              <a:ext uri="{FF2B5EF4-FFF2-40B4-BE49-F238E27FC236}">
                <a16:creationId xmlns:a16="http://schemas.microsoft.com/office/drawing/2014/main" id="{B390D007-530A-E1A5-7A32-82DC21E41DA5}"/>
              </a:ext>
            </a:extLst>
          </p:cNvPr>
          <p:cNvGrpSpPr/>
          <p:nvPr/>
        </p:nvGrpSpPr>
        <p:grpSpPr>
          <a:xfrm>
            <a:off x="7998097" y="1929958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43" name="Google Shape;1013;p37">
              <a:extLst>
                <a:ext uri="{FF2B5EF4-FFF2-40B4-BE49-F238E27FC236}">
                  <a16:creationId xmlns:a16="http://schemas.microsoft.com/office/drawing/2014/main" id="{2E756206-6C78-179C-7EB0-A86F04EEEDFE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14;p37">
              <a:extLst>
                <a:ext uri="{FF2B5EF4-FFF2-40B4-BE49-F238E27FC236}">
                  <a16:creationId xmlns:a16="http://schemas.microsoft.com/office/drawing/2014/main" id="{C0FEBD5E-D7E4-7B1C-8A74-D6D93F29EAEC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15;p37">
              <a:extLst>
                <a:ext uri="{FF2B5EF4-FFF2-40B4-BE49-F238E27FC236}">
                  <a16:creationId xmlns:a16="http://schemas.microsoft.com/office/drawing/2014/main" id="{4E9B2A49-47E0-F528-C948-D822DFAE5763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6;p37">
              <a:extLst>
                <a:ext uri="{FF2B5EF4-FFF2-40B4-BE49-F238E27FC236}">
                  <a16:creationId xmlns:a16="http://schemas.microsoft.com/office/drawing/2014/main" id="{B2E42BBA-6345-C857-B585-5FFAF0370278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7" y="2647067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" name="Google Shape;458;p29">
            <a:extLst>
              <a:ext uri="{FF2B5EF4-FFF2-40B4-BE49-F238E27FC236}">
                <a16:creationId xmlns:a16="http://schemas.microsoft.com/office/drawing/2014/main" id="{EDB50858-8531-FD92-DD2A-066C3A26D318}"/>
              </a:ext>
            </a:extLst>
          </p:cNvPr>
          <p:cNvCxnSpPr/>
          <p:nvPr/>
        </p:nvCxnSpPr>
        <p:spPr>
          <a:xfrm>
            <a:off x="5827309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147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Criação e Resultados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8BB3F58-B44E-18F7-6102-A1A96B4A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03" y="1930885"/>
            <a:ext cx="3181794" cy="2848373"/>
          </a:xfrm>
          <a:prstGeom prst="rect">
            <a:avLst/>
          </a:prstGeom>
        </p:spPr>
      </p:pic>
      <p:sp>
        <p:nvSpPr>
          <p:cNvPr id="5" name="Google Shape;297;p26">
            <a:extLst>
              <a:ext uri="{FF2B5EF4-FFF2-40B4-BE49-F238E27FC236}">
                <a16:creationId xmlns:a16="http://schemas.microsoft.com/office/drawing/2014/main" id="{73FF1123-5790-5522-3ACD-1545A77B73CF}"/>
              </a:ext>
            </a:extLst>
          </p:cNvPr>
          <p:cNvSpPr txBox="1">
            <a:spLocks/>
          </p:cNvSpPr>
          <p:nvPr/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Foram criadas várias interfaces lógicas relativas a cada VLAN.</a:t>
            </a:r>
          </a:p>
          <a:p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09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52465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452465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VTP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577715" y="1876206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Criação dos servidores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494546" y="2580696"/>
            <a:ext cx="2159169" cy="36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 dos clientes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012;p37">
            <a:extLst>
              <a:ext uri="{FF2B5EF4-FFF2-40B4-BE49-F238E27FC236}">
                <a16:creationId xmlns:a16="http://schemas.microsoft.com/office/drawing/2014/main" id="{5B4E2D4B-84AE-A8D9-47A7-5AC09087503E}"/>
              </a:ext>
            </a:extLst>
          </p:cNvPr>
          <p:cNvGrpSpPr/>
          <p:nvPr/>
        </p:nvGrpSpPr>
        <p:grpSpPr>
          <a:xfrm>
            <a:off x="7991414" y="1915193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21" name="Google Shape;1013;p37">
              <a:extLst>
                <a:ext uri="{FF2B5EF4-FFF2-40B4-BE49-F238E27FC236}">
                  <a16:creationId xmlns:a16="http://schemas.microsoft.com/office/drawing/2014/main" id="{25A0D3B5-274F-23C5-4067-0A8E4F5DF489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14;p37">
              <a:extLst>
                <a:ext uri="{FF2B5EF4-FFF2-40B4-BE49-F238E27FC236}">
                  <a16:creationId xmlns:a16="http://schemas.microsoft.com/office/drawing/2014/main" id="{05BE1813-D2DD-4E6A-9679-2FFD7ED6800D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15;p37">
              <a:extLst>
                <a:ext uri="{FF2B5EF4-FFF2-40B4-BE49-F238E27FC236}">
                  <a16:creationId xmlns:a16="http://schemas.microsoft.com/office/drawing/2014/main" id="{AB529212-7A33-E9D7-7CD4-7DE04695B7D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16;p37">
              <a:extLst>
                <a:ext uri="{FF2B5EF4-FFF2-40B4-BE49-F238E27FC236}">
                  <a16:creationId xmlns:a16="http://schemas.microsoft.com/office/drawing/2014/main" id="{9EA4AC06-56FD-6C1E-B68E-51AC792151E6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8729;p58">
            <a:extLst>
              <a:ext uri="{FF2B5EF4-FFF2-40B4-BE49-F238E27FC236}">
                <a16:creationId xmlns:a16="http://schemas.microsoft.com/office/drawing/2014/main" id="{979B9B91-829E-4EEF-1456-0F146C6CB298}"/>
              </a:ext>
            </a:extLst>
          </p:cNvPr>
          <p:cNvGrpSpPr/>
          <p:nvPr/>
        </p:nvGrpSpPr>
        <p:grpSpPr>
          <a:xfrm>
            <a:off x="7985656" y="2636432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26" name="Google Shape;8730;p58">
              <a:extLst>
                <a:ext uri="{FF2B5EF4-FFF2-40B4-BE49-F238E27FC236}">
                  <a16:creationId xmlns:a16="http://schemas.microsoft.com/office/drawing/2014/main" id="{E913FC9D-17F8-0852-6A7A-84BF688E5F64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31;p58">
              <a:extLst>
                <a:ext uri="{FF2B5EF4-FFF2-40B4-BE49-F238E27FC236}">
                  <a16:creationId xmlns:a16="http://schemas.microsoft.com/office/drawing/2014/main" id="{1584F3A9-97CE-F1D2-F8B8-6DEAA7D74711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32;p58">
              <a:extLst>
                <a:ext uri="{FF2B5EF4-FFF2-40B4-BE49-F238E27FC236}">
                  <a16:creationId xmlns:a16="http://schemas.microsoft.com/office/drawing/2014/main" id="{1C50ADF4-4BB6-349F-087E-05919E21A25B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33;p58">
              <a:extLst>
                <a:ext uri="{FF2B5EF4-FFF2-40B4-BE49-F238E27FC236}">
                  <a16:creationId xmlns:a16="http://schemas.microsoft.com/office/drawing/2014/main" id="{F5FA2E89-1790-8A8E-0CA2-97FCD7A0729B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34;p58">
              <a:extLst>
                <a:ext uri="{FF2B5EF4-FFF2-40B4-BE49-F238E27FC236}">
                  <a16:creationId xmlns:a16="http://schemas.microsoft.com/office/drawing/2014/main" id="{1D3B5B94-644B-70FD-44FE-50F6D7216CD6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929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Introdução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451787"/>
            <a:ext cx="8520600" cy="3500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O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Prject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Base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Learning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tem como objetivo que os alunos da Unidade Curricular Comunicação de Dados e Redes || e Segurança de Redes e Sistemas, tenham uma noção mais próxima da realidade no que diz respeito tanto à questão da segurança como na questão de todo o planeamento e implementação de uma rede.</a:t>
            </a: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O software utilizado para a realização do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trebalho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foi:</a:t>
            </a:r>
            <a:endParaRPr lang="pt-PT" sz="12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rgbClr val="FFFFFF"/>
                </a:solidFill>
                <a:latin typeface="Avenir Next LT Pro" panose="020B0504020202020204" pitchFamily="34" charset="0"/>
              </a:rPr>
              <a:t>Cisco </a:t>
            </a:r>
            <a:r>
              <a:rPr lang="pt-PT" sz="12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Packet</a:t>
            </a:r>
            <a:r>
              <a:rPr lang="pt-PT" sz="1200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Tracer</a:t>
            </a:r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Microsoft Excel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Microsoft PowerPoint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Microsoft Visio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2349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latin typeface="Share Tech" panose="00000500000000000000" pitchFamily="2" charset="0"/>
              </a:rPr>
              <a:t>Criação dos Servidores e Configuração dos Clientes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Para a criação do servidor VTP utilizamos o seguinte conjunto de comandos:</a:t>
            </a:r>
          </a:p>
          <a:p>
            <a:pPr marL="457200" lvl="1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version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2”</a:t>
            </a:r>
          </a:p>
          <a:p>
            <a:pPr marL="457200" lvl="1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domain Edificio2”</a:t>
            </a:r>
          </a:p>
          <a:p>
            <a:pPr marL="457200" lvl="1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password Edificio2”</a:t>
            </a:r>
          </a:p>
          <a:p>
            <a:pPr marL="457200" lvl="1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server”</a:t>
            </a:r>
          </a:p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Para a configuração do VTP como cliente utilizamos o comandos:</a:t>
            </a:r>
          </a:p>
          <a:p>
            <a:pPr marL="457200" lvl="1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cliente”</a:t>
            </a:r>
          </a:p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128CE-5F33-0854-32E6-E5941E9E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00" y="1798300"/>
            <a:ext cx="3356100" cy="31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52465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452465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452465" y="3280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STP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577715" y="1876206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Atribuição de prioridades</a:t>
            </a: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577715" y="3280931"/>
            <a:ext cx="2076000" cy="378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77715" y="2578575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Calculo dos Custos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6305;p53">
            <a:extLst>
              <a:ext uri="{FF2B5EF4-FFF2-40B4-BE49-F238E27FC236}">
                <a16:creationId xmlns:a16="http://schemas.microsoft.com/office/drawing/2014/main" id="{EC39599A-05F2-FA5B-8BEB-EF9B58FB4D86}"/>
              </a:ext>
            </a:extLst>
          </p:cNvPr>
          <p:cNvGrpSpPr/>
          <p:nvPr/>
        </p:nvGrpSpPr>
        <p:grpSpPr>
          <a:xfrm>
            <a:off x="8020927" y="1935052"/>
            <a:ext cx="189946" cy="263309"/>
            <a:chOff x="-38860325" y="3221750"/>
            <a:chExt cx="228425" cy="316650"/>
          </a:xfrm>
          <a:solidFill>
            <a:srgbClr val="0E2A47"/>
          </a:solidFill>
        </p:grpSpPr>
        <p:sp>
          <p:nvSpPr>
            <p:cNvPr id="116" name="Google Shape;6306;p53">
              <a:extLst>
                <a:ext uri="{FF2B5EF4-FFF2-40B4-BE49-F238E27FC236}">
                  <a16:creationId xmlns:a16="http://schemas.microsoft.com/office/drawing/2014/main" id="{796CAFDB-1D88-99DD-7846-9A4D6B3D6DAA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307;p53">
              <a:extLst>
                <a:ext uri="{FF2B5EF4-FFF2-40B4-BE49-F238E27FC236}">
                  <a16:creationId xmlns:a16="http://schemas.microsoft.com/office/drawing/2014/main" id="{F710C4D0-0226-715C-9DCC-97AD409F770E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308;p53">
              <a:extLst>
                <a:ext uri="{FF2B5EF4-FFF2-40B4-BE49-F238E27FC236}">
                  <a16:creationId xmlns:a16="http://schemas.microsoft.com/office/drawing/2014/main" id="{81B9E29A-2B3F-DFAD-9E17-E1964610339E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309;p53">
              <a:extLst>
                <a:ext uri="{FF2B5EF4-FFF2-40B4-BE49-F238E27FC236}">
                  <a16:creationId xmlns:a16="http://schemas.microsoft.com/office/drawing/2014/main" id="{D5024FC7-DAE8-41E9-983D-4E9740CA88F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9"/>
          <p:cNvSpPr/>
          <p:nvPr/>
        </p:nvSpPr>
        <p:spPr>
          <a:xfrm>
            <a:off x="7903950" y="325948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012;p37">
            <a:extLst>
              <a:ext uri="{FF2B5EF4-FFF2-40B4-BE49-F238E27FC236}">
                <a16:creationId xmlns:a16="http://schemas.microsoft.com/office/drawing/2014/main" id="{5B4E2D4B-84AE-A8D9-47A7-5AC09087503E}"/>
              </a:ext>
            </a:extLst>
          </p:cNvPr>
          <p:cNvGrpSpPr/>
          <p:nvPr/>
        </p:nvGrpSpPr>
        <p:grpSpPr>
          <a:xfrm>
            <a:off x="7998097" y="2621717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21" name="Google Shape;1013;p37">
              <a:extLst>
                <a:ext uri="{FF2B5EF4-FFF2-40B4-BE49-F238E27FC236}">
                  <a16:creationId xmlns:a16="http://schemas.microsoft.com/office/drawing/2014/main" id="{25A0D3B5-274F-23C5-4067-0A8E4F5DF489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14;p37">
              <a:extLst>
                <a:ext uri="{FF2B5EF4-FFF2-40B4-BE49-F238E27FC236}">
                  <a16:creationId xmlns:a16="http://schemas.microsoft.com/office/drawing/2014/main" id="{05BE1813-D2DD-4E6A-9679-2FFD7ED6800D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15;p37">
              <a:extLst>
                <a:ext uri="{FF2B5EF4-FFF2-40B4-BE49-F238E27FC236}">
                  <a16:creationId xmlns:a16="http://schemas.microsoft.com/office/drawing/2014/main" id="{AB529212-7A33-E9D7-7CD4-7DE04695B7D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16;p37">
              <a:extLst>
                <a:ext uri="{FF2B5EF4-FFF2-40B4-BE49-F238E27FC236}">
                  <a16:creationId xmlns:a16="http://schemas.microsoft.com/office/drawing/2014/main" id="{9EA4AC06-56FD-6C1E-B68E-51AC792151E6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8729;p58">
            <a:extLst>
              <a:ext uri="{FF2B5EF4-FFF2-40B4-BE49-F238E27FC236}">
                <a16:creationId xmlns:a16="http://schemas.microsoft.com/office/drawing/2014/main" id="{979B9B91-829E-4EEF-1456-0F146C6CB298}"/>
              </a:ext>
            </a:extLst>
          </p:cNvPr>
          <p:cNvGrpSpPr/>
          <p:nvPr/>
        </p:nvGrpSpPr>
        <p:grpSpPr>
          <a:xfrm>
            <a:off x="7995218" y="3349430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26" name="Google Shape;8730;p58">
              <a:extLst>
                <a:ext uri="{FF2B5EF4-FFF2-40B4-BE49-F238E27FC236}">
                  <a16:creationId xmlns:a16="http://schemas.microsoft.com/office/drawing/2014/main" id="{E913FC9D-17F8-0852-6A7A-84BF688E5F64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31;p58">
              <a:extLst>
                <a:ext uri="{FF2B5EF4-FFF2-40B4-BE49-F238E27FC236}">
                  <a16:creationId xmlns:a16="http://schemas.microsoft.com/office/drawing/2014/main" id="{1584F3A9-97CE-F1D2-F8B8-6DEAA7D74711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32;p58">
              <a:extLst>
                <a:ext uri="{FF2B5EF4-FFF2-40B4-BE49-F238E27FC236}">
                  <a16:creationId xmlns:a16="http://schemas.microsoft.com/office/drawing/2014/main" id="{1C50ADF4-4BB6-349F-087E-05919E21A25B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33;p58">
              <a:extLst>
                <a:ext uri="{FF2B5EF4-FFF2-40B4-BE49-F238E27FC236}">
                  <a16:creationId xmlns:a16="http://schemas.microsoft.com/office/drawing/2014/main" id="{F5FA2E89-1790-8A8E-0CA2-97FCD7A0729B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34;p58">
              <a:extLst>
                <a:ext uri="{FF2B5EF4-FFF2-40B4-BE49-F238E27FC236}">
                  <a16:creationId xmlns:a16="http://schemas.microsoft.com/office/drawing/2014/main" id="{1D3B5B94-644B-70FD-44FE-50F6D7216CD6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924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Atribuição de prioridades – Edificio 1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4B0F36-CFD0-7328-08D7-1D6AD077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26" y="1378527"/>
            <a:ext cx="3845148" cy="365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14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Atribuição de prioridades – Edificio 2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DA9531-3850-B334-B677-53B6B986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23" y="1378527"/>
            <a:ext cx="3541554" cy="365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8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latin typeface="Share Tech" panose="00000500000000000000" pitchFamily="2" charset="0"/>
              </a:rPr>
              <a:t>Calculo dos Custos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6FAB4F5-50FA-2238-53E8-B98A870D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36" y="1592703"/>
            <a:ext cx="3900055" cy="2605224"/>
          </a:xfrm>
          <a:prstGeom prst="rect">
            <a:avLst/>
          </a:prstGeom>
        </p:spPr>
      </p:pic>
      <p:sp>
        <p:nvSpPr>
          <p:cNvPr id="667" name="Google Shape;667;p34"/>
          <p:cNvSpPr/>
          <p:nvPr/>
        </p:nvSpPr>
        <p:spPr>
          <a:xfrm>
            <a:off x="2393159" y="1364381"/>
            <a:ext cx="4357682" cy="363710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66;p34">
            <a:extLst>
              <a:ext uri="{FF2B5EF4-FFF2-40B4-BE49-F238E27FC236}">
                <a16:creationId xmlns:a16="http://schemas.microsoft.com/office/drawing/2014/main" id="{B108DB08-0306-77F7-23FC-8DB6CF0BB28F}"/>
              </a:ext>
            </a:extLst>
          </p:cNvPr>
          <p:cNvSpPr txBox="1">
            <a:spLocks/>
          </p:cNvSpPr>
          <p:nvPr/>
        </p:nvSpPr>
        <p:spPr>
          <a:xfrm>
            <a:off x="311700" y="10610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PT" sz="1200" dirty="0">
                <a:solidFill>
                  <a:srgbClr val="052541"/>
                </a:solidFill>
                <a:latin typeface="Avenir Next LT Pro" panose="020B0504020202020204" pitchFamily="34" charset="0"/>
              </a:rPr>
              <a:t>Edifício 1</a:t>
            </a:r>
          </a:p>
        </p:txBody>
      </p:sp>
    </p:spTree>
    <p:extLst>
      <p:ext uri="{BB962C8B-B14F-4D97-AF65-F5344CB8AC3E}">
        <p14:creationId xmlns:p14="http://schemas.microsoft.com/office/powerpoint/2010/main" val="3930571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792F9A1-75B4-ECA8-471F-EEB71DA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35" y="1587795"/>
            <a:ext cx="3939744" cy="2597922"/>
          </a:xfrm>
          <a:prstGeom prst="rect">
            <a:avLst/>
          </a:prstGeom>
        </p:spPr>
      </p:pic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latin typeface="Share Tech" panose="00000500000000000000" pitchFamily="2" charset="0"/>
              </a:rPr>
              <a:t>Calculo dos Custos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34"/>
          <p:cNvSpPr/>
          <p:nvPr/>
        </p:nvSpPr>
        <p:spPr>
          <a:xfrm>
            <a:off x="2393159" y="1364381"/>
            <a:ext cx="4357682" cy="363710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66;p34">
            <a:extLst>
              <a:ext uri="{FF2B5EF4-FFF2-40B4-BE49-F238E27FC236}">
                <a16:creationId xmlns:a16="http://schemas.microsoft.com/office/drawing/2014/main" id="{B108DB08-0306-77F7-23FC-8DB6CF0BB28F}"/>
              </a:ext>
            </a:extLst>
          </p:cNvPr>
          <p:cNvSpPr txBox="1">
            <a:spLocks/>
          </p:cNvSpPr>
          <p:nvPr/>
        </p:nvSpPr>
        <p:spPr>
          <a:xfrm>
            <a:off x="311700" y="1052436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PT" sz="1200" dirty="0">
                <a:solidFill>
                  <a:srgbClr val="052541"/>
                </a:solidFill>
                <a:latin typeface="Avenir Next LT Pro" panose="020B0504020202020204" pitchFamily="34" charset="0"/>
              </a:rPr>
              <a:t>Edifício 2</a:t>
            </a:r>
          </a:p>
        </p:txBody>
      </p:sp>
    </p:spTree>
    <p:extLst>
      <p:ext uri="{BB962C8B-B14F-4D97-AF65-F5344CB8AC3E}">
        <p14:creationId xmlns:p14="http://schemas.microsoft.com/office/powerpoint/2010/main" val="54212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700FCB-DCC1-4968-B3A7-F4EC2F91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38852"/>
            <a:ext cx="4156970" cy="19464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E638A0-F1B9-FE65-260D-10DAB2AED8F7}"/>
              </a:ext>
            </a:extLst>
          </p:cNvPr>
          <p:cNvSpPr txBox="1"/>
          <p:nvPr/>
        </p:nvSpPr>
        <p:spPr>
          <a:xfrm>
            <a:off x="311700" y="1378527"/>
            <a:ext cx="426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  <a:ea typeface="Roboto Light"/>
                <a:sym typeface="Roboto Light"/>
              </a:rPr>
              <a:t>SalaA1-Switch3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18E164-5EBB-DB75-480C-B0839E80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99" y="1738850"/>
            <a:ext cx="4071201" cy="234131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8EC93C5-DFFF-3E90-67DA-47CB4230DCCC}"/>
              </a:ext>
            </a:extLst>
          </p:cNvPr>
          <p:cNvSpPr txBox="1"/>
          <p:nvPr/>
        </p:nvSpPr>
        <p:spPr>
          <a:xfrm>
            <a:off x="4761098" y="1350840"/>
            <a:ext cx="4071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  <a:ea typeface="Roboto Light"/>
                <a:sym typeface="Roboto Light"/>
              </a:rPr>
              <a:t>GeralE1-Switch</a:t>
            </a:r>
          </a:p>
        </p:txBody>
      </p:sp>
    </p:spTree>
    <p:extLst>
      <p:ext uri="{BB962C8B-B14F-4D97-AF65-F5344CB8AC3E}">
        <p14:creationId xmlns:p14="http://schemas.microsoft.com/office/powerpoint/2010/main" val="398676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1254731" y="61691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Atribuição de Portas ás VLAN’s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798918" y="1195336"/>
            <a:ext cx="542430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CABB0F-F582-FEDD-878D-8CA701B24E6B}"/>
              </a:ext>
            </a:extLst>
          </p:cNvPr>
          <p:cNvGrpSpPr/>
          <p:nvPr/>
        </p:nvGrpSpPr>
        <p:grpSpPr>
          <a:xfrm>
            <a:off x="649434" y="1538085"/>
            <a:ext cx="3762049" cy="2732417"/>
            <a:chOff x="781050" y="1357975"/>
            <a:chExt cx="3762049" cy="2732417"/>
          </a:xfrm>
        </p:grpSpPr>
        <p:sp>
          <p:nvSpPr>
            <p:cNvPr id="459" name="Google Shape;459;p29"/>
            <p:cNvSpPr/>
            <p:nvPr/>
          </p:nvSpPr>
          <p:spPr>
            <a:xfrm>
              <a:off x="2634654" y="3249946"/>
              <a:ext cx="621066" cy="619705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492071" y="3754486"/>
              <a:ext cx="906228" cy="115168"/>
            </a:xfrm>
            <a:custGeom>
              <a:avLst/>
              <a:gdLst/>
              <a:ahLst/>
              <a:cxnLst/>
              <a:rect l="l" t="t" r="r" b="b"/>
              <a:pathLst>
                <a:path w="60597" h="7701" extrusionOk="0">
                  <a:moveTo>
                    <a:pt x="0" y="0"/>
                  </a:moveTo>
                  <a:lnTo>
                    <a:pt x="0" y="7701"/>
                  </a:lnTo>
                  <a:lnTo>
                    <a:pt x="60597" y="7701"/>
                  </a:lnTo>
                  <a:lnTo>
                    <a:pt x="60597" y="0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402108" y="1357975"/>
              <a:ext cx="3086129" cy="209352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3001" y="1440228"/>
              <a:ext cx="2924346" cy="1643839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402108" y="3173181"/>
              <a:ext cx="3086129" cy="278328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83001" y="1440228"/>
              <a:ext cx="2924346" cy="120657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483001" y="1560871"/>
              <a:ext cx="2924346" cy="119296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3858959" y="1560871"/>
              <a:ext cx="548415" cy="119296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3453135" y="1560871"/>
              <a:ext cx="407210" cy="119296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3056913" y="1784345"/>
              <a:ext cx="1257222" cy="316717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3056913" y="2190167"/>
              <a:ext cx="963835" cy="67193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3056913" y="2336861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3056913" y="2483556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3056913" y="2630251"/>
              <a:ext cx="1257222" cy="67208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3056913" y="2776960"/>
              <a:ext cx="699236" cy="67193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839771" y="2785186"/>
              <a:ext cx="124770" cy="117920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4002917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4166063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960415" y="1473129"/>
              <a:ext cx="65817" cy="55498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082434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204453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578968" y="1784345"/>
              <a:ext cx="471636" cy="473012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578968" y="2347839"/>
              <a:ext cx="471636" cy="135732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578968" y="2550735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578968" y="2663167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578968" y="2776960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57896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179478" y="1784345"/>
              <a:ext cx="765023" cy="473012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179478" y="2347839"/>
              <a:ext cx="765023" cy="135732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179478" y="2550735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179478" y="2663167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179478" y="2776960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17947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31536" y="3392"/>
                  </a:lnTo>
                  <a:lnTo>
                    <a:pt x="31536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975721" y="2775585"/>
              <a:ext cx="2085295" cy="1140678"/>
            </a:xfrm>
            <a:custGeom>
              <a:avLst/>
              <a:gdLst/>
              <a:ahLst/>
              <a:cxnLst/>
              <a:rect l="l" t="t" r="r" b="b"/>
              <a:pathLst>
                <a:path w="139438" h="76274" extrusionOk="0">
                  <a:moveTo>
                    <a:pt x="5776" y="0"/>
                  </a:moveTo>
                  <a:cubicBezTo>
                    <a:pt x="2568" y="0"/>
                    <a:pt x="1" y="2659"/>
                    <a:pt x="1" y="5868"/>
                  </a:cubicBezTo>
                  <a:lnTo>
                    <a:pt x="1" y="76274"/>
                  </a:lnTo>
                  <a:lnTo>
                    <a:pt x="139438" y="76274"/>
                  </a:lnTo>
                  <a:lnTo>
                    <a:pt x="139438" y="5868"/>
                  </a:lnTo>
                  <a:cubicBezTo>
                    <a:pt x="139346" y="2659"/>
                    <a:pt x="136871" y="92"/>
                    <a:pt x="133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030562" y="2839951"/>
              <a:ext cx="1975630" cy="1076311"/>
            </a:xfrm>
            <a:custGeom>
              <a:avLst/>
              <a:gdLst/>
              <a:ahLst/>
              <a:cxnLst/>
              <a:rect l="l" t="t" r="r" b="b"/>
              <a:pathLst>
                <a:path w="132105" h="71970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71970"/>
                  </a:lnTo>
                  <a:lnTo>
                    <a:pt x="132104" y="71970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4859"/>
                  </a:lnTo>
                  <a:cubicBezTo>
                    <a:pt x="0" y="8618"/>
                    <a:pt x="3025" y="11643"/>
                    <a:pt x="6784" y="11643"/>
                  </a:cubicBezTo>
                  <a:lnTo>
                    <a:pt x="158689" y="11643"/>
                  </a:lnTo>
                  <a:cubicBezTo>
                    <a:pt x="162448" y="11643"/>
                    <a:pt x="165473" y="8618"/>
                    <a:pt x="165473" y="4859"/>
                  </a:cubicBezTo>
                  <a:lnTo>
                    <a:pt x="165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86000" y="3892945"/>
              <a:ext cx="464786" cy="79524"/>
            </a:xfrm>
            <a:custGeom>
              <a:avLst/>
              <a:gdLst/>
              <a:ahLst/>
              <a:cxnLst/>
              <a:rect l="l" t="t" r="r" b="b"/>
              <a:pathLst>
                <a:path w="31079" h="3760" extrusionOk="0">
                  <a:moveTo>
                    <a:pt x="1" y="1"/>
                  </a:moveTo>
                  <a:lnTo>
                    <a:pt x="1" y="3759"/>
                  </a:lnTo>
                  <a:lnTo>
                    <a:pt x="31078" y="3759"/>
                  </a:lnTo>
                  <a:lnTo>
                    <a:pt x="3107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2384"/>
                  </a:lnTo>
                  <a:cubicBezTo>
                    <a:pt x="0" y="7518"/>
                    <a:pt x="4125" y="11643"/>
                    <a:pt x="9259" y="11643"/>
                  </a:cubicBezTo>
                  <a:lnTo>
                    <a:pt x="156214" y="11643"/>
                  </a:lnTo>
                  <a:cubicBezTo>
                    <a:pt x="161347" y="11643"/>
                    <a:pt x="165473" y="7518"/>
                    <a:pt x="165473" y="2384"/>
                  </a:cubicBezTo>
                  <a:lnTo>
                    <a:pt x="165473" y="1"/>
                  </a:lnTo>
                  <a:lnTo>
                    <a:pt x="165381" y="1"/>
                  </a:lnTo>
                  <a:cubicBezTo>
                    <a:pt x="164556" y="4401"/>
                    <a:pt x="160706" y="7701"/>
                    <a:pt x="156214" y="7701"/>
                  </a:cubicBezTo>
                  <a:lnTo>
                    <a:pt x="9259" y="7701"/>
                  </a:lnTo>
                  <a:cubicBezTo>
                    <a:pt x="4767" y="7701"/>
                    <a:pt x="825" y="4401"/>
                    <a:pt x="9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030562" y="2839951"/>
              <a:ext cx="1975630" cy="80966"/>
            </a:xfrm>
            <a:custGeom>
              <a:avLst/>
              <a:gdLst/>
              <a:ahLst/>
              <a:cxnLst/>
              <a:rect l="l" t="t" r="r" b="b"/>
              <a:pathLst>
                <a:path w="132105" h="5414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5414"/>
                  </a:lnTo>
                  <a:lnTo>
                    <a:pt x="132104" y="5414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030562" y="2920903"/>
              <a:ext cx="1975630" cy="80907"/>
            </a:xfrm>
            <a:custGeom>
              <a:avLst/>
              <a:gdLst/>
              <a:ahLst/>
              <a:cxnLst/>
              <a:rect l="l" t="t" r="r" b="b"/>
              <a:pathLst>
                <a:path w="132105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132104" y="5410"/>
                  </a:lnTo>
                  <a:lnTo>
                    <a:pt x="132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636015" y="2920903"/>
              <a:ext cx="370196" cy="80907"/>
            </a:xfrm>
            <a:custGeom>
              <a:avLst/>
              <a:gdLst/>
              <a:ahLst/>
              <a:cxnLst/>
              <a:rect l="l" t="t" r="r" b="b"/>
              <a:pathLst>
                <a:path w="24754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24753" y="5410"/>
                  </a:lnTo>
                  <a:lnTo>
                    <a:pt x="247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360451" y="2920903"/>
              <a:ext cx="275576" cy="80907"/>
            </a:xfrm>
            <a:custGeom>
              <a:avLst/>
              <a:gdLst/>
              <a:ahLst/>
              <a:cxnLst/>
              <a:rect l="l" t="t" r="r" b="b"/>
              <a:pathLst>
                <a:path w="18427" h="5410" extrusionOk="0">
                  <a:moveTo>
                    <a:pt x="0" y="1"/>
                  </a:moveTo>
                  <a:lnTo>
                    <a:pt x="0" y="5410"/>
                  </a:lnTo>
                  <a:lnTo>
                    <a:pt x="18427" y="5410"/>
                  </a:lnTo>
                  <a:lnTo>
                    <a:pt x="184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093097" y="3071726"/>
              <a:ext cx="850027" cy="213886"/>
            </a:xfrm>
            <a:custGeom>
              <a:avLst/>
              <a:gdLst/>
              <a:ahLst/>
              <a:cxnLst/>
              <a:rect l="l" t="t" r="r" b="b"/>
              <a:pathLst>
                <a:path w="56839" h="14302" extrusionOk="0">
                  <a:moveTo>
                    <a:pt x="1" y="0"/>
                  </a:moveTo>
                  <a:lnTo>
                    <a:pt x="1" y="14301"/>
                  </a:lnTo>
                  <a:lnTo>
                    <a:pt x="56839" y="14301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093097" y="3345928"/>
              <a:ext cx="651245" cy="45254"/>
            </a:xfrm>
            <a:custGeom>
              <a:avLst/>
              <a:gdLst/>
              <a:ahLst/>
              <a:cxnLst/>
              <a:rect l="l" t="t" r="r" b="b"/>
              <a:pathLst>
                <a:path w="43547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43546" y="3025"/>
                  </a:lnTo>
                  <a:lnTo>
                    <a:pt x="435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093097" y="3444631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093097" y="3543350"/>
              <a:ext cx="850027" cy="46630"/>
            </a:xfrm>
            <a:custGeom>
              <a:avLst/>
              <a:gdLst/>
              <a:ahLst/>
              <a:cxnLst/>
              <a:rect l="l" t="t" r="r" b="b"/>
              <a:pathLst>
                <a:path w="56839" h="3118" extrusionOk="0">
                  <a:moveTo>
                    <a:pt x="1" y="0"/>
                  </a:moveTo>
                  <a:lnTo>
                    <a:pt x="1" y="3117"/>
                  </a:lnTo>
                  <a:lnTo>
                    <a:pt x="56839" y="3117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93097" y="3643430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93097" y="3742148"/>
              <a:ext cx="473012" cy="45254"/>
            </a:xfrm>
            <a:custGeom>
              <a:avLst/>
              <a:gdLst/>
              <a:ahLst/>
              <a:cxnLst/>
              <a:rect l="l" t="t" r="r" b="b"/>
              <a:pathLst>
                <a:path w="31629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31628" y="3025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622316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1925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731997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2017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843039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751" y="1"/>
                  </a:moveTo>
                  <a:lnTo>
                    <a:pt x="1926" y="1743"/>
                  </a:lnTo>
                  <a:lnTo>
                    <a:pt x="1" y="2018"/>
                  </a:lnTo>
                  <a:lnTo>
                    <a:pt x="1376" y="3393"/>
                  </a:lnTo>
                  <a:lnTo>
                    <a:pt x="1009" y="5318"/>
                  </a:lnTo>
                  <a:lnTo>
                    <a:pt x="2751" y="4401"/>
                  </a:lnTo>
                  <a:lnTo>
                    <a:pt x="4493" y="5318"/>
                  </a:lnTo>
                  <a:lnTo>
                    <a:pt x="4126" y="3393"/>
                  </a:lnTo>
                  <a:lnTo>
                    <a:pt x="5593" y="2018"/>
                  </a:lnTo>
                  <a:lnTo>
                    <a:pt x="3668" y="174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704569" y="2861950"/>
              <a:ext cx="43893" cy="37447"/>
            </a:xfrm>
            <a:custGeom>
              <a:avLst/>
              <a:gdLst/>
              <a:ahLst/>
              <a:cxnLst/>
              <a:rect l="l" t="t" r="r" b="b"/>
              <a:pathLst>
                <a:path w="2935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36" y="2503"/>
                    <a:pt x="1658" y="2503"/>
                  </a:cubicBezTo>
                  <a:cubicBezTo>
                    <a:pt x="2315" y="2503"/>
                    <a:pt x="2934" y="1993"/>
                    <a:pt x="2934" y="1193"/>
                  </a:cubicBezTo>
                  <a:cubicBezTo>
                    <a:pt x="2934" y="551"/>
                    <a:pt x="2384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785462" y="2861950"/>
              <a:ext cx="45254" cy="37447"/>
            </a:xfrm>
            <a:custGeom>
              <a:avLst/>
              <a:gdLst/>
              <a:ahLst/>
              <a:cxnLst/>
              <a:rect l="l" t="t" r="r" b="b"/>
              <a:pathLst>
                <a:path w="3026" h="2504" extrusionOk="0">
                  <a:moveTo>
                    <a:pt x="1742" y="1"/>
                  </a:moveTo>
                  <a:cubicBezTo>
                    <a:pt x="642" y="1"/>
                    <a:pt x="0" y="1376"/>
                    <a:pt x="825" y="2109"/>
                  </a:cubicBezTo>
                  <a:cubicBezTo>
                    <a:pt x="1097" y="2381"/>
                    <a:pt x="1428" y="2503"/>
                    <a:pt x="1749" y="2503"/>
                  </a:cubicBezTo>
                  <a:cubicBezTo>
                    <a:pt x="2406" y="2503"/>
                    <a:pt x="3026" y="1993"/>
                    <a:pt x="3026" y="1193"/>
                  </a:cubicBezTo>
                  <a:cubicBezTo>
                    <a:pt x="3026" y="551"/>
                    <a:pt x="2384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869091" y="2861950"/>
              <a:ext cx="42517" cy="37447"/>
            </a:xfrm>
            <a:custGeom>
              <a:avLst/>
              <a:gdLst/>
              <a:ahLst/>
              <a:cxnLst/>
              <a:rect l="l" t="t" r="r" b="b"/>
              <a:pathLst>
                <a:path w="2843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26" y="2503"/>
                    <a:pt x="1635" y="2503"/>
                  </a:cubicBezTo>
                  <a:cubicBezTo>
                    <a:pt x="2264" y="2503"/>
                    <a:pt x="2842" y="1993"/>
                    <a:pt x="2842" y="1193"/>
                  </a:cubicBezTo>
                  <a:cubicBezTo>
                    <a:pt x="2842" y="551"/>
                    <a:pt x="2292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095004" y="3071726"/>
              <a:ext cx="319454" cy="319454"/>
            </a:xfrm>
            <a:custGeom>
              <a:avLst/>
              <a:gdLst/>
              <a:ahLst/>
              <a:cxnLst/>
              <a:rect l="l" t="t" r="r" b="b"/>
              <a:pathLst>
                <a:path w="21361" h="21361" extrusionOk="0">
                  <a:moveTo>
                    <a:pt x="1" y="0"/>
                  </a:moveTo>
                  <a:lnTo>
                    <a:pt x="1" y="21360"/>
                  </a:lnTo>
                  <a:lnTo>
                    <a:pt x="21361" y="21360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095004" y="3451496"/>
              <a:ext cx="319454" cy="91869"/>
            </a:xfrm>
            <a:custGeom>
              <a:avLst/>
              <a:gdLst/>
              <a:ahLst/>
              <a:cxnLst/>
              <a:rect l="l" t="t" r="r" b="b"/>
              <a:pathLst>
                <a:path w="21361" h="6143" extrusionOk="0">
                  <a:moveTo>
                    <a:pt x="1" y="0"/>
                  </a:moveTo>
                  <a:lnTo>
                    <a:pt x="1" y="6142"/>
                  </a:lnTo>
                  <a:lnTo>
                    <a:pt x="21361" y="614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095004" y="3589965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95004" y="3665369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95004" y="3742148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095004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500827" y="3071726"/>
              <a:ext cx="516875" cy="319454"/>
            </a:xfrm>
            <a:custGeom>
              <a:avLst/>
              <a:gdLst/>
              <a:ahLst/>
              <a:cxnLst/>
              <a:rect l="l" t="t" r="r" b="b"/>
              <a:pathLst>
                <a:path w="34562" h="21361" extrusionOk="0">
                  <a:moveTo>
                    <a:pt x="0" y="0"/>
                  </a:moveTo>
                  <a:lnTo>
                    <a:pt x="0" y="21360"/>
                  </a:lnTo>
                  <a:lnTo>
                    <a:pt x="34562" y="21360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500827" y="3451496"/>
              <a:ext cx="516875" cy="91869"/>
            </a:xfrm>
            <a:custGeom>
              <a:avLst/>
              <a:gdLst/>
              <a:ahLst/>
              <a:cxnLst/>
              <a:rect l="l" t="t" r="r" b="b"/>
              <a:pathLst>
                <a:path w="34562" h="6143" extrusionOk="0">
                  <a:moveTo>
                    <a:pt x="0" y="0"/>
                  </a:moveTo>
                  <a:lnTo>
                    <a:pt x="0" y="6142"/>
                  </a:lnTo>
                  <a:lnTo>
                    <a:pt x="34562" y="614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500827" y="3589965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500827" y="3665369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500827" y="3742148"/>
              <a:ext cx="516875" cy="34277"/>
            </a:xfrm>
            <a:custGeom>
              <a:avLst/>
              <a:gdLst/>
              <a:ahLst/>
              <a:cxnLst/>
              <a:rect l="l" t="t" r="r" b="b"/>
              <a:pathLst>
                <a:path w="34562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500827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21360" y="2292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299591" y="3340439"/>
              <a:ext cx="1243508" cy="749948"/>
            </a:xfrm>
            <a:custGeom>
              <a:avLst/>
              <a:gdLst/>
              <a:ahLst/>
              <a:cxnLst/>
              <a:rect l="l" t="t" r="r" b="b"/>
              <a:pathLst>
                <a:path w="83150" h="50147" extrusionOk="0">
                  <a:moveTo>
                    <a:pt x="2201" y="0"/>
                  </a:moveTo>
                  <a:cubicBezTo>
                    <a:pt x="917" y="0"/>
                    <a:pt x="0" y="917"/>
                    <a:pt x="0" y="2201"/>
                  </a:cubicBezTo>
                  <a:lnTo>
                    <a:pt x="0" y="47946"/>
                  </a:lnTo>
                  <a:cubicBezTo>
                    <a:pt x="0" y="49138"/>
                    <a:pt x="917" y="50146"/>
                    <a:pt x="2201" y="50146"/>
                  </a:cubicBezTo>
                  <a:lnTo>
                    <a:pt x="80949" y="50146"/>
                  </a:lnTo>
                  <a:cubicBezTo>
                    <a:pt x="82233" y="50146"/>
                    <a:pt x="83149" y="49138"/>
                    <a:pt x="83149" y="47946"/>
                  </a:cubicBezTo>
                  <a:lnTo>
                    <a:pt x="83149" y="2201"/>
                  </a:lnTo>
                  <a:cubicBezTo>
                    <a:pt x="83149" y="917"/>
                    <a:pt x="82233" y="0"/>
                    <a:pt x="80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3332492" y="3377453"/>
              <a:ext cx="1126979" cy="674545"/>
            </a:xfrm>
            <a:custGeom>
              <a:avLst/>
              <a:gdLst/>
              <a:ahLst/>
              <a:cxnLst/>
              <a:rect l="l" t="t" r="r" b="b"/>
              <a:pathLst>
                <a:path w="75358" h="45105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43363"/>
                  </a:lnTo>
                  <a:cubicBezTo>
                    <a:pt x="1" y="44279"/>
                    <a:pt x="734" y="45104"/>
                    <a:pt x="1742" y="45104"/>
                  </a:cubicBezTo>
                  <a:lnTo>
                    <a:pt x="75357" y="45104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466330" y="3688331"/>
              <a:ext cx="61719" cy="52791"/>
            </a:xfrm>
            <a:custGeom>
              <a:avLst/>
              <a:gdLst/>
              <a:ahLst/>
              <a:cxnLst/>
              <a:rect l="l" t="t" r="r" b="b"/>
              <a:pathLst>
                <a:path w="4127" h="3530" extrusionOk="0">
                  <a:moveTo>
                    <a:pt x="2293" y="1"/>
                  </a:moveTo>
                  <a:cubicBezTo>
                    <a:pt x="734" y="1"/>
                    <a:pt x="1" y="1926"/>
                    <a:pt x="1101" y="3026"/>
                  </a:cubicBezTo>
                  <a:cubicBezTo>
                    <a:pt x="1449" y="3374"/>
                    <a:pt x="1872" y="3530"/>
                    <a:pt x="2289" y="3530"/>
                  </a:cubicBezTo>
                  <a:cubicBezTo>
                    <a:pt x="3188" y="3530"/>
                    <a:pt x="4064" y="2807"/>
                    <a:pt x="4126" y="1743"/>
                  </a:cubicBezTo>
                  <a:cubicBezTo>
                    <a:pt x="4126" y="826"/>
                    <a:pt x="3301" y="1"/>
                    <a:pt x="229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332492" y="3377453"/>
              <a:ext cx="1126979" cy="57592"/>
            </a:xfrm>
            <a:custGeom>
              <a:avLst/>
              <a:gdLst/>
              <a:ahLst/>
              <a:cxnLst/>
              <a:rect l="l" t="t" r="r" b="b"/>
              <a:pathLst>
                <a:path w="75358" h="3851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3851"/>
                  </a:lnTo>
                  <a:lnTo>
                    <a:pt x="75357" y="3851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283970" y="3392543"/>
              <a:ext cx="27442" cy="23629"/>
            </a:xfrm>
            <a:custGeom>
              <a:avLst/>
              <a:gdLst/>
              <a:ahLst/>
              <a:cxnLst/>
              <a:rect l="l" t="t" r="r" b="b"/>
              <a:pathLst>
                <a:path w="1835" h="1580" extrusionOk="0">
                  <a:moveTo>
                    <a:pt x="1101" y="0"/>
                  </a:moveTo>
                  <a:cubicBezTo>
                    <a:pt x="368" y="0"/>
                    <a:pt x="1" y="917"/>
                    <a:pt x="459" y="1375"/>
                  </a:cubicBezTo>
                  <a:cubicBezTo>
                    <a:pt x="630" y="1517"/>
                    <a:pt x="826" y="1580"/>
                    <a:pt x="1017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8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341562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100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10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4400515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009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332492" y="3435030"/>
              <a:ext cx="1126979" cy="46630"/>
            </a:xfrm>
            <a:custGeom>
              <a:avLst/>
              <a:gdLst/>
              <a:ahLst/>
              <a:cxnLst/>
              <a:rect l="l" t="t" r="r" b="b"/>
              <a:pathLst>
                <a:path w="75358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75357" y="3118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4248332" y="3435030"/>
              <a:ext cx="211150" cy="46630"/>
            </a:xfrm>
            <a:custGeom>
              <a:avLst/>
              <a:gdLst/>
              <a:ahLst/>
              <a:cxnLst/>
              <a:rect l="l" t="t" r="r" b="b"/>
              <a:pathLst>
                <a:path w="14119" h="3118" extrusionOk="0">
                  <a:moveTo>
                    <a:pt x="0" y="1"/>
                  </a:moveTo>
                  <a:lnTo>
                    <a:pt x="0" y="3118"/>
                  </a:lnTo>
                  <a:lnTo>
                    <a:pt x="14118" y="3118"/>
                  </a:lnTo>
                  <a:lnTo>
                    <a:pt x="1411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4090659" y="3435030"/>
              <a:ext cx="157686" cy="46630"/>
            </a:xfrm>
            <a:custGeom>
              <a:avLst/>
              <a:gdLst/>
              <a:ahLst/>
              <a:cxnLst/>
              <a:rect l="l" t="t" r="r" b="b"/>
              <a:pathLst>
                <a:path w="10544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10543" y="311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938475" y="3521411"/>
              <a:ext cx="485350" cy="122033"/>
            </a:xfrm>
            <a:custGeom>
              <a:avLst/>
              <a:gdLst/>
              <a:ahLst/>
              <a:cxnLst/>
              <a:rect l="l" t="t" r="r" b="b"/>
              <a:pathLst>
                <a:path w="32454" h="8160" extrusionOk="0">
                  <a:moveTo>
                    <a:pt x="1" y="0"/>
                  </a:moveTo>
                  <a:lnTo>
                    <a:pt x="1" y="8159"/>
                  </a:lnTo>
                  <a:lnTo>
                    <a:pt x="32454" y="8159"/>
                  </a:lnTo>
                  <a:lnTo>
                    <a:pt x="32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938475" y="3677707"/>
              <a:ext cx="371557" cy="26067"/>
            </a:xfrm>
            <a:custGeom>
              <a:avLst/>
              <a:gdLst/>
              <a:ahLst/>
              <a:cxnLst/>
              <a:rect l="l" t="t" r="r" b="b"/>
              <a:pathLst>
                <a:path w="24845" h="1743" extrusionOk="0">
                  <a:moveTo>
                    <a:pt x="1" y="0"/>
                  </a:moveTo>
                  <a:lnTo>
                    <a:pt x="1" y="1742"/>
                  </a:lnTo>
                  <a:lnTo>
                    <a:pt x="24845" y="1742"/>
                  </a:lnTo>
                  <a:lnTo>
                    <a:pt x="248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938475" y="3733908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3"/>
                  </a:lnTo>
                  <a:lnTo>
                    <a:pt x="32454" y="1743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938475" y="3790124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32454" y="1742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938475" y="3847702"/>
              <a:ext cx="485350" cy="24706"/>
            </a:xfrm>
            <a:custGeom>
              <a:avLst/>
              <a:gdLst/>
              <a:ahLst/>
              <a:cxnLst/>
              <a:rect l="l" t="t" r="r" b="b"/>
              <a:pathLst>
                <a:path w="32454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32454" y="1651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38475" y="3903918"/>
              <a:ext cx="270102" cy="26067"/>
            </a:xfrm>
            <a:custGeom>
              <a:avLst/>
              <a:gdLst/>
              <a:ahLst/>
              <a:cxnLst/>
              <a:rect l="l" t="t" r="r" b="b"/>
              <a:pathLst>
                <a:path w="18061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18061" y="1742"/>
                  </a:lnTo>
                  <a:lnTo>
                    <a:pt x="1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240106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659" y="3026"/>
                  </a:lnTo>
                  <a:lnTo>
                    <a:pt x="2475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303172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366238" y="390390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559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642" y="3026"/>
                  </a:lnTo>
                  <a:lnTo>
                    <a:pt x="1559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368145" y="3521411"/>
              <a:ext cx="182346" cy="182361"/>
            </a:xfrm>
            <a:custGeom>
              <a:avLst/>
              <a:gdLst/>
              <a:ahLst/>
              <a:cxnLst/>
              <a:rect l="l" t="t" r="r" b="b"/>
              <a:pathLst>
                <a:path w="12193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2193" y="1219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368145" y="3738036"/>
              <a:ext cx="182346" cy="52103"/>
            </a:xfrm>
            <a:custGeom>
              <a:avLst/>
              <a:gdLst/>
              <a:ahLst/>
              <a:cxnLst/>
              <a:rect l="l" t="t" r="r" b="b"/>
              <a:pathLst>
                <a:path w="12193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2193" y="34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368145" y="3816176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368145" y="3860054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2193" y="128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368145" y="3903918"/>
              <a:ext cx="182346" cy="19217"/>
            </a:xfrm>
            <a:custGeom>
              <a:avLst/>
              <a:gdLst/>
              <a:ahLst/>
              <a:cxnLst/>
              <a:rect l="l" t="t" r="r" b="b"/>
              <a:pathLst>
                <a:path w="12193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3368145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3599846" y="3521411"/>
              <a:ext cx="296139" cy="182361"/>
            </a:xfrm>
            <a:custGeom>
              <a:avLst/>
              <a:gdLst/>
              <a:ahLst/>
              <a:cxnLst/>
              <a:rect l="l" t="t" r="r" b="b"/>
              <a:pathLst>
                <a:path w="19802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9802" y="1219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599846" y="3738036"/>
              <a:ext cx="296139" cy="52103"/>
            </a:xfrm>
            <a:custGeom>
              <a:avLst/>
              <a:gdLst/>
              <a:ahLst/>
              <a:cxnLst/>
              <a:rect l="l" t="t" r="r" b="b"/>
              <a:pathLst>
                <a:path w="19802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9802" y="34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3599846" y="3816176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599846" y="3860054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9802" y="128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599846" y="3903918"/>
              <a:ext cx="296139" cy="19217"/>
            </a:xfrm>
            <a:custGeom>
              <a:avLst/>
              <a:gdLst/>
              <a:ahLst/>
              <a:cxnLst/>
              <a:rect l="l" t="t" r="r" b="b"/>
              <a:pathLst>
                <a:path w="19802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599846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1887075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Atribuição de Portas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578562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4" name="Google Shape;450;p29">
            <a:extLst>
              <a:ext uri="{FF2B5EF4-FFF2-40B4-BE49-F238E27FC236}">
                <a16:creationId xmlns:a16="http://schemas.microsoft.com/office/drawing/2014/main" id="{8957330C-3FB3-0829-C4A7-55EADEAE3390}"/>
              </a:ext>
            </a:extLst>
          </p:cNvPr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012;p37">
            <a:extLst>
              <a:ext uri="{FF2B5EF4-FFF2-40B4-BE49-F238E27FC236}">
                <a16:creationId xmlns:a16="http://schemas.microsoft.com/office/drawing/2014/main" id="{B390D007-530A-E1A5-7A32-82DC21E41DA5}"/>
              </a:ext>
            </a:extLst>
          </p:cNvPr>
          <p:cNvGrpSpPr/>
          <p:nvPr/>
        </p:nvGrpSpPr>
        <p:grpSpPr>
          <a:xfrm>
            <a:off x="7998097" y="1929958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43" name="Google Shape;1013;p37">
              <a:extLst>
                <a:ext uri="{FF2B5EF4-FFF2-40B4-BE49-F238E27FC236}">
                  <a16:creationId xmlns:a16="http://schemas.microsoft.com/office/drawing/2014/main" id="{2E756206-6C78-179C-7EB0-A86F04EEEDFE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14;p37">
              <a:extLst>
                <a:ext uri="{FF2B5EF4-FFF2-40B4-BE49-F238E27FC236}">
                  <a16:creationId xmlns:a16="http://schemas.microsoft.com/office/drawing/2014/main" id="{C0FEBD5E-D7E4-7B1C-8A74-D6D93F29EAEC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15;p37">
              <a:extLst>
                <a:ext uri="{FF2B5EF4-FFF2-40B4-BE49-F238E27FC236}">
                  <a16:creationId xmlns:a16="http://schemas.microsoft.com/office/drawing/2014/main" id="{4E9B2A49-47E0-F528-C948-D822DFAE5763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6;p37">
              <a:extLst>
                <a:ext uri="{FF2B5EF4-FFF2-40B4-BE49-F238E27FC236}">
                  <a16:creationId xmlns:a16="http://schemas.microsoft.com/office/drawing/2014/main" id="{B2E42BBA-6345-C857-B585-5FFAF0370278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7" y="2647067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233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Atribuição de Portas e 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Foi utilizado o comando “interface range f0/12-22”, 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switchport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access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” e 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switchport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access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vlan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&lt;nº&gt;” para que as portas destinadas a uma determinada VLAN ficassem atribuídas à mesma, pondo todas as portas desligadas na VLAN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guest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para que não deixássemos nenhuma porta na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Vlan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1.</a:t>
            </a: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9FE6C1-F36A-36B2-80AE-9775DBDE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45" y="2175115"/>
            <a:ext cx="3870710" cy="26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8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1254731" y="61691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Static Routing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CABB0F-F582-FEDD-878D-8CA701B24E6B}"/>
              </a:ext>
            </a:extLst>
          </p:cNvPr>
          <p:cNvGrpSpPr/>
          <p:nvPr/>
        </p:nvGrpSpPr>
        <p:grpSpPr>
          <a:xfrm>
            <a:off x="649434" y="1538085"/>
            <a:ext cx="3762049" cy="2732417"/>
            <a:chOff x="781050" y="1357975"/>
            <a:chExt cx="3762049" cy="2732417"/>
          </a:xfrm>
        </p:grpSpPr>
        <p:sp>
          <p:nvSpPr>
            <p:cNvPr id="459" name="Google Shape;459;p29"/>
            <p:cNvSpPr/>
            <p:nvPr/>
          </p:nvSpPr>
          <p:spPr>
            <a:xfrm>
              <a:off x="2634654" y="3249946"/>
              <a:ext cx="621066" cy="619705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492071" y="3754486"/>
              <a:ext cx="906228" cy="115168"/>
            </a:xfrm>
            <a:custGeom>
              <a:avLst/>
              <a:gdLst/>
              <a:ahLst/>
              <a:cxnLst/>
              <a:rect l="l" t="t" r="r" b="b"/>
              <a:pathLst>
                <a:path w="60597" h="7701" extrusionOk="0">
                  <a:moveTo>
                    <a:pt x="0" y="0"/>
                  </a:moveTo>
                  <a:lnTo>
                    <a:pt x="0" y="7701"/>
                  </a:lnTo>
                  <a:lnTo>
                    <a:pt x="60597" y="7701"/>
                  </a:lnTo>
                  <a:lnTo>
                    <a:pt x="60597" y="0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402108" y="1357975"/>
              <a:ext cx="3086129" cy="209352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3001" y="1440228"/>
              <a:ext cx="2924346" cy="1643839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402108" y="3173181"/>
              <a:ext cx="3086129" cy="278328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83001" y="1440228"/>
              <a:ext cx="2924346" cy="120657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483001" y="1560871"/>
              <a:ext cx="2924346" cy="119296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3858959" y="1560871"/>
              <a:ext cx="548415" cy="119296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3453135" y="1560871"/>
              <a:ext cx="407210" cy="119296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3056913" y="1784345"/>
              <a:ext cx="1257222" cy="316717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3056913" y="2190167"/>
              <a:ext cx="963835" cy="67193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3056913" y="2336861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3056913" y="2483556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3056913" y="2630251"/>
              <a:ext cx="1257222" cy="67208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3056913" y="2776960"/>
              <a:ext cx="699236" cy="67193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839771" y="2785186"/>
              <a:ext cx="124770" cy="117920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4002917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4166063" y="2785186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960415" y="1473129"/>
              <a:ext cx="65817" cy="55498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082434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204453" y="1473129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578968" y="1784345"/>
              <a:ext cx="471636" cy="473012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578968" y="2347839"/>
              <a:ext cx="471636" cy="135732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578968" y="2550735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578968" y="2663167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578968" y="2776960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57896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179478" y="1784345"/>
              <a:ext cx="765023" cy="473012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179478" y="2347839"/>
              <a:ext cx="765023" cy="135732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179478" y="2550735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179478" y="2663167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179478" y="2776960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179478" y="2889378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31536" y="3392"/>
                  </a:lnTo>
                  <a:lnTo>
                    <a:pt x="31536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975721" y="2775585"/>
              <a:ext cx="2085295" cy="1140678"/>
            </a:xfrm>
            <a:custGeom>
              <a:avLst/>
              <a:gdLst/>
              <a:ahLst/>
              <a:cxnLst/>
              <a:rect l="l" t="t" r="r" b="b"/>
              <a:pathLst>
                <a:path w="139438" h="76274" extrusionOk="0">
                  <a:moveTo>
                    <a:pt x="5776" y="0"/>
                  </a:moveTo>
                  <a:cubicBezTo>
                    <a:pt x="2568" y="0"/>
                    <a:pt x="1" y="2659"/>
                    <a:pt x="1" y="5868"/>
                  </a:cubicBezTo>
                  <a:lnTo>
                    <a:pt x="1" y="76274"/>
                  </a:lnTo>
                  <a:lnTo>
                    <a:pt x="139438" y="76274"/>
                  </a:lnTo>
                  <a:lnTo>
                    <a:pt x="139438" y="5868"/>
                  </a:lnTo>
                  <a:cubicBezTo>
                    <a:pt x="139346" y="2659"/>
                    <a:pt x="136871" y="92"/>
                    <a:pt x="133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030562" y="2839951"/>
              <a:ext cx="1975630" cy="1076311"/>
            </a:xfrm>
            <a:custGeom>
              <a:avLst/>
              <a:gdLst/>
              <a:ahLst/>
              <a:cxnLst/>
              <a:rect l="l" t="t" r="r" b="b"/>
              <a:pathLst>
                <a:path w="132105" h="71970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71970"/>
                  </a:lnTo>
                  <a:lnTo>
                    <a:pt x="132104" y="71970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4859"/>
                  </a:lnTo>
                  <a:cubicBezTo>
                    <a:pt x="0" y="8618"/>
                    <a:pt x="3025" y="11643"/>
                    <a:pt x="6784" y="11643"/>
                  </a:cubicBezTo>
                  <a:lnTo>
                    <a:pt x="158689" y="11643"/>
                  </a:lnTo>
                  <a:cubicBezTo>
                    <a:pt x="162448" y="11643"/>
                    <a:pt x="165473" y="8618"/>
                    <a:pt x="165473" y="4859"/>
                  </a:cubicBezTo>
                  <a:lnTo>
                    <a:pt x="165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86000" y="3892945"/>
              <a:ext cx="464786" cy="79524"/>
            </a:xfrm>
            <a:custGeom>
              <a:avLst/>
              <a:gdLst/>
              <a:ahLst/>
              <a:cxnLst/>
              <a:rect l="l" t="t" r="r" b="b"/>
              <a:pathLst>
                <a:path w="31079" h="3760" extrusionOk="0">
                  <a:moveTo>
                    <a:pt x="1" y="1"/>
                  </a:moveTo>
                  <a:lnTo>
                    <a:pt x="1" y="3759"/>
                  </a:lnTo>
                  <a:lnTo>
                    <a:pt x="31078" y="3759"/>
                  </a:lnTo>
                  <a:lnTo>
                    <a:pt x="3107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781050" y="3916256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2384"/>
                  </a:lnTo>
                  <a:cubicBezTo>
                    <a:pt x="0" y="7518"/>
                    <a:pt x="4125" y="11643"/>
                    <a:pt x="9259" y="11643"/>
                  </a:cubicBezTo>
                  <a:lnTo>
                    <a:pt x="156214" y="11643"/>
                  </a:lnTo>
                  <a:cubicBezTo>
                    <a:pt x="161347" y="11643"/>
                    <a:pt x="165473" y="7518"/>
                    <a:pt x="165473" y="2384"/>
                  </a:cubicBezTo>
                  <a:lnTo>
                    <a:pt x="165473" y="1"/>
                  </a:lnTo>
                  <a:lnTo>
                    <a:pt x="165381" y="1"/>
                  </a:lnTo>
                  <a:cubicBezTo>
                    <a:pt x="164556" y="4401"/>
                    <a:pt x="160706" y="7701"/>
                    <a:pt x="156214" y="7701"/>
                  </a:cubicBezTo>
                  <a:lnTo>
                    <a:pt x="9259" y="7701"/>
                  </a:lnTo>
                  <a:cubicBezTo>
                    <a:pt x="4767" y="7701"/>
                    <a:pt x="825" y="4401"/>
                    <a:pt x="9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030562" y="2839951"/>
              <a:ext cx="1975630" cy="80966"/>
            </a:xfrm>
            <a:custGeom>
              <a:avLst/>
              <a:gdLst/>
              <a:ahLst/>
              <a:cxnLst/>
              <a:rect l="l" t="t" r="r" b="b"/>
              <a:pathLst>
                <a:path w="132105" h="5414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5414"/>
                  </a:lnTo>
                  <a:lnTo>
                    <a:pt x="132104" y="5414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030562" y="2920903"/>
              <a:ext cx="1975630" cy="80907"/>
            </a:xfrm>
            <a:custGeom>
              <a:avLst/>
              <a:gdLst/>
              <a:ahLst/>
              <a:cxnLst/>
              <a:rect l="l" t="t" r="r" b="b"/>
              <a:pathLst>
                <a:path w="132105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132104" y="5410"/>
                  </a:lnTo>
                  <a:lnTo>
                    <a:pt x="132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636015" y="2920903"/>
              <a:ext cx="370196" cy="80907"/>
            </a:xfrm>
            <a:custGeom>
              <a:avLst/>
              <a:gdLst/>
              <a:ahLst/>
              <a:cxnLst/>
              <a:rect l="l" t="t" r="r" b="b"/>
              <a:pathLst>
                <a:path w="24754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24753" y="5410"/>
                  </a:lnTo>
                  <a:lnTo>
                    <a:pt x="247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360451" y="2920903"/>
              <a:ext cx="275576" cy="80907"/>
            </a:xfrm>
            <a:custGeom>
              <a:avLst/>
              <a:gdLst/>
              <a:ahLst/>
              <a:cxnLst/>
              <a:rect l="l" t="t" r="r" b="b"/>
              <a:pathLst>
                <a:path w="18427" h="5410" extrusionOk="0">
                  <a:moveTo>
                    <a:pt x="0" y="1"/>
                  </a:moveTo>
                  <a:lnTo>
                    <a:pt x="0" y="5410"/>
                  </a:lnTo>
                  <a:lnTo>
                    <a:pt x="18427" y="5410"/>
                  </a:lnTo>
                  <a:lnTo>
                    <a:pt x="184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093097" y="3071726"/>
              <a:ext cx="850027" cy="213886"/>
            </a:xfrm>
            <a:custGeom>
              <a:avLst/>
              <a:gdLst/>
              <a:ahLst/>
              <a:cxnLst/>
              <a:rect l="l" t="t" r="r" b="b"/>
              <a:pathLst>
                <a:path w="56839" h="14302" extrusionOk="0">
                  <a:moveTo>
                    <a:pt x="1" y="0"/>
                  </a:moveTo>
                  <a:lnTo>
                    <a:pt x="1" y="14301"/>
                  </a:lnTo>
                  <a:lnTo>
                    <a:pt x="56839" y="14301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093097" y="3345928"/>
              <a:ext cx="651245" cy="45254"/>
            </a:xfrm>
            <a:custGeom>
              <a:avLst/>
              <a:gdLst/>
              <a:ahLst/>
              <a:cxnLst/>
              <a:rect l="l" t="t" r="r" b="b"/>
              <a:pathLst>
                <a:path w="43547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43546" y="3025"/>
                  </a:lnTo>
                  <a:lnTo>
                    <a:pt x="435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093097" y="3444631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093097" y="3543350"/>
              <a:ext cx="850027" cy="46630"/>
            </a:xfrm>
            <a:custGeom>
              <a:avLst/>
              <a:gdLst/>
              <a:ahLst/>
              <a:cxnLst/>
              <a:rect l="l" t="t" r="r" b="b"/>
              <a:pathLst>
                <a:path w="56839" h="3118" extrusionOk="0">
                  <a:moveTo>
                    <a:pt x="1" y="0"/>
                  </a:moveTo>
                  <a:lnTo>
                    <a:pt x="1" y="3117"/>
                  </a:lnTo>
                  <a:lnTo>
                    <a:pt x="56839" y="3117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93097" y="3643430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93097" y="3742148"/>
              <a:ext cx="473012" cy="45254"/>
            </a:xfrm>
            <a:custGeom>
              <a:avLst/>
              <a:gdLst/>
              <a:ahLst/>
              <a:cxnLst/>
              <a:rect l="l" t="t" r="r" b="b"/>
              <a:pathLst>
                <a:path w="31629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31628" y="3025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622316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1925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731997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2017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843039" y="3747622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751" y="1"/>
                  </a:moveTo>
                  <a:lnTo>
                    <a:pt x="1926" y="1743"/>
                  </a:lnTo>
                  <a:lnTo>
                    <a:pt x="1" y="2018"/>
                  </a:lnTo>
                  <a:lnTo>
                    <a:pt x="1376" y="3393"/>
                  </a:lnTo>
                  <a:lnTo>
                    <a:pt x="1009" y="5318"/>
                  </a:lnTo>
                  <a:lnTo>
                    <a:pt x="2751" y="4401"/>
                  </a:lnTo>
                  <a:lnTo>
                    <a:pt x="4493" y="5318"/>
                  </a:lnTo>
                  <a:lnTo>
                    <a:pt x="4126" y="3393"/>
                  </a:lnTo>
                  <a:lnTo>
                    <a:pt x="5593" y="2018"/>
                  </a:lnTo>
                  <a:lnTo>
                    <a:pt x="3668" y="174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704569" y="2861950"/>
              <a:ext cx="43893" cy="37447"/>
            </a:xfrm>
            <a:custGeom>
              <a:avLst/>
              <a:gdLst/>
              <a:ahLst/>
              <a:cxnLst/>
              <a:rect l="l" t="t" r="r" b="b"/>
              <a:pathLst>
                <a:path w="2935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36" y="2503"/>
                    <a:pt x="1658" y="2503"/>
                  </a:cubicBezTo>
                  <a:cubicBezTo>
                    <a:pt x="2315" y="2503"/>
                    <a:pt x="2934" y="1993"/>
                    <a:pt x="2934" y="1193"/>
                  </a:cubicBezTo>
                  <a:cubicBezTo>
                    <a:pt x="2934" y="551"/>
                    <a:pt x="2384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785462" y="2861950"/>
              <a:ext cx="45254" cy="37447"/>
            </a:xfrm>
            <a:custGeom>
              <a:avLst/>
              <a:gdLst/>
              <a:ahLst/>
              <a:cxnLst/>
              <a:rect l="l" t="t" r="r" b="b"/>
              <a:pathLst>
                <a:path w="3026" h="2504" extrusionOk="0">
                  <a:moveTo>
                    <a:pt x="1742" y="1"/>
                  </a:moveTo>
                  <a:cubicBezTo>
                    <a:pt x="642" y="1"/>
                    <a:pt x="0" y="1376"/>
                    <a:pt x="825" y="2109"/>
                  </a:cubicBezTo>
                  <a:cubicBezTo>
                    <a:pt x="1097" y="2381"/>
                    <a:pt x="1428" y="2503"/>
                    <a:pt x="1749" y="2503"/>
                  </a:cubicBezTo>
                  <a:cubicBezTo>
                    <a:pt x="2406" y="2503"/>
                    <a:pt x="3026" y="1993"/>
                    <a:pt x="3026" y="1193"/>
                  </a:cubicBezTo>
                  <a:cubicBezTo>
                    <a:pt x="3026" y="551"/>
                    <a:pt x="2384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869091" y="2861950"/>
              <a:ext cx="42517" cy="37447"/>
            </a:xfrm>
            <a:custGeom>
              <a:avLst/>
              <a:gdLst/>
              <a:ahLst/>
              <a:cxnLst/>
              <a:rect l="l" t="t" r="r" b="b"/>
              <a:pathLst>
                <a:path w="2843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26" y="2503"/>
                    <a:pt x="1635" y="2503"/>
                  </a:cubicBezTo>
                  <a:cubicBezTo>
                    <a:pt x="2264" y="2503"/>
                    <a:pt x="2842" y="1993"/>
                    <a:pt x="2842" y="1193"/>
                  </a:cubicBezTo>
                  <a:cubicBezTo>
                    <a:pt x="2842" y="551"/>
                    <a:pt x="2292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095004" y="3071726"/>
              <a:ext cx="319454" cy="319454"/>
            </a:xfrm>
            <a:custGeom>
              <a:avLst/>
              <a:gdLst/>
              <a:ahLst/>
              <a:cxnLst/>
              <a:rect l="l" t="t" r="r" b="b"/>
              <a:pathLst>
                <a:path w="21361" h="21361" extrusionOk="0">
                  <a:moveTo>
                    <a:pt x="1" y="0"/>
                  </a:moveTo>
                  <a:lnTo>
                    <a:pt x="1" y="21360"/>
                  </a:lnTo>
                  <a:lnTo>
                    <a:pt x="21361" y="21360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095004" y="3451496"/>
              <a:ext cx="319454" cy="91869"/>
            </a:xfrm>
            <a:custGeom>
              <a:avLst/>
              <a:gdLst/>
              <a:ahLst/>
              <a:cxnLst/>
              <a:rect l="l" t="t" r="r" b="b"/>
              <a:pathLst>
                <a:path w="21361" h="6143" extrusionOk="0">
                  <a:moveTo>
                    <a:pt x="1" y="0"/>
                  </a:moveTo>
                  <a:lnTo>
                    <a:pt x="1" y="6142"/>
                  </a:lnTo>
                  <a:lnTo>
                    <a:pt x="21361" y="614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095004" y="3589965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95004" y="3665369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95004" y="3742148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095004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500827" y="3071726"/>
              <a:ext cx="516875" cy="319454"/>
            </a:xfrm>
            <a:custGeom>
              <a:avLst/>
              <a:gdLst/>
              <a:ahLst/>
              <a:cxnLst/>
              <a:rect l="l" t="t" r="r" b="b"/>
              <a:pathLst>
                <a:path w="34562" h="21361" extrusionOk="0">
                  <a:moveTo>
                    <a:pt x="0" y="0"/>
                  </a:moveTo>
                  <a:lnTo>
                    <a:pt x="0" y="21360"/>
                  </a:lnTo>
                  <a:lnTo>
                    <a:pt x="34562" y="21360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500827" y="3451496"/>
              <a:ext cx="516875" cy="91869"/>
            </a:xfrm>
            <a:custGeom>
              <a:avLst/>
              <a:gdLst/>
              <a:ahLst/>
              <a:cxnLst/>
              <a:rect l="l" t="t" r="r" b="b"/>
              <a:pathLst>
                <a:path w="34562" h="6143" extrusionOk="0">
                  <a:moveTo>
                    <a:pt x="0" y="0"/>
                  </a:moveTo>
                  <a:lnTo>
                    <a:pt x="0" y="6142"/>
                  </a:lnTo>
                  <a:lnTo>
                    <a:pt x="34562" y="614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500827" y="3589965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500827" y="3665369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500827" y="3742148"/>
              <a:ext cx="516875" cy="34277"/>
            </a:xfrm>
            <a:custGeom>
              <a:avLst/>
              <a:gdLst/>
              <a:ahLst/>
              <a:cxnLst/>
              <a:rect l="l" t="t" r="r" b="b"/>
              <a:pathLst>
                <a:path w="34562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500827" y="381755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21360" y="2292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299591" y="3340439"/>
              <a:ext cx="1243508" cy="749948"/>
            </a:xfrm>
            <a:custGeom>
              <a:avLst/>
              <a:gdLst/>
              <a:ahLst/>
              <a:cxnLst/>
              <a:rect l="l" t="t" r="r" b="b"/>
              <a:pathLst>
                <a:path w="83150" h="50147" extrusionOk="0">
                  <a:moveTo>
                    <a:pt x="2201" y="0"/>
                  </a:moveTo>
                  <a:cubicBezTo>
                    <a:pt x="917" y="0"/>
                    <a:pt x="0" y="917"/>
                    <a:pt x="0" y="2201"/>
                  </a:cubicBezTo>
                  <a:lnTo>
                    <a:pt x="0" y="47946"/>
                  </a:lnTo>
                  <a:cubicBezTo>
                    <a:pt x="0" y="49138"/>
                    <a:pt x="917" y="50146"/>
                    <a:pt x="2201" y="50146"/>
                  </a:cubicBezTo>
                  <a:lnTo>
                    <a:pt x="80949" y="50146"/>
                  </a:lnTo>
                  <a:cubicBezTo>
                    <a:pt x="82233" y="50146"/>
                    <a:pt x="83149" y="49138"/>
                    <a:pt x="83149" y="47946"/>
                  </a:cubicBezTo>
                  <a:lnTo>
                    <a:pt x="83149" y="2201"/>
                  </a:lnTo>
                  <a:cubicBezTo>
                    <a:pt x="83149" y="917"/>
                    <a:pt x="82233" y="0"/>
                    <a:pt x="80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3332492" y="3377453"/>
              <a:ext cx="1126979" cy="674545"/>
            </a:xfrm>
            <a:custGeom>
              <a:avLst/>
              <a:gdLst/>
              <a:ahLst/>
              <a:cxnLst/>
              <a:rect l="l" t="t" r="r" b="b"/>
              <a:pathLst>
                <a:path w="75358" h="45105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43363"/>
                  </a:lnTo>
                  <a:cubicBezTo>
                    <a:pt x="1" y="44279"/>
                    <a:pt x="734" y="45104"/>
                    <a:pt x="1742" y="45104"/>
                  </a:cubicBezTo>
                  <a:lnTo>
                    <a:pt x="75357" y="45104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466330" y="3688331"/>
              <a:ext cx="61719" cy="52791"/>
            </a:xfrm>
            <a:custGeom>
              <a:avLst/>
              <a:gdLst/>
              <a:ahLst/>
              <a:cxnLst/>
              <a:rect l="l" t="t" r="r" b="b"/>
              <a:pathLst>
                <a:path w="4127" h="3530" extrusionOk="0">
                  <a:moveTo>
                    <a:pt x="2293" y="1"/>
                  </a:moveTo>
                  <a:cubicBezTo>
                    <a:pt x="734" y="1"/>
                    <a:pt x="1" y="1926"/>
                    <a:pt x="1101" y="3026"/>
                  </a:cubicBezTo>
                  <a:cubicBezTo>
                    <a:pt x="1449" y="3374"/>
                    <a:pt x="1872" y="3530"/>
                    <a:pt x="2289" y="3530"/>
                  </a:cubicBezTo>
                  <a:cubicBezTo>
                    <a:pt x="3188" y="3530"/>
                    <a:pt x="4064" y="2807"/>
                    <a:pt x="4126" y="1743"/>
                  </a:cubicBezTo>
                  <a:cubicBezTo>
                    <a:pt x="4126" y="826"/>
                    <a:pt x="3301" y="1"/>
                    <a:pt x="229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332492" y="3377453"/>
              <a:ext cx="1126979" cy="57592"/>
            </a:xfrm>
            <a:custGeom>
              <a:avLst/>
              <a:gdLst/>
              <a:ahLst/>
              <a:cxnLst/>
              <a:rect l="l" t="t" r="r" b="b"/>
              <a:pathLst>
                <a:path w="75358" h="3851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3851"/>
                  </a:lnTo>
                  <a:lnTo>
                    <a:pt x="75357" y="3851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283970" y="3392543"/>
              <a:ext cx="27442" cy="23629"/>
            </a:xfrm>
            <a:custGeom>
              <a:avLst/>
              <a:gdLst/>
              <a:ahLst/>
              <a:cxnLst/>
              <a:rect l="l" t="t" r="r" b="b"/>
              <a:pathLst>
                <a:path w="1835" h="1580" extrusionOk="0">
                  <a:moveTo>
                    <a:pt x="1101" y="0"/>
                  </a:moveTo>
                  <a:cubicBezTo>
                    <a:pt x="368" y="0"/>
                    <a:pt x="1" y="917"/>
                    <a:pt x="459" y="1375"/>
                  </a:cubicBezTo>
                  <a:cubicBezTo>
                    <a:pt x="630" y="1517"/>
                    <a:pt x="826" y="1580"/>
                    <a:pt x="1017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8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341562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100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10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4400515" y="3392543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009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332492" y="3435030"/>
              <a:ext cx="1126979" cy="46630"/>
            </a:xfrm>
            <a:custGeom>
              <a:avLst/>
              <a:gdLst/>
              <a:ahLst/>
              <a:cxnLst/>
              <a:rect l="l" t="t" r="r" b="b"/>
              <a:pathLst>
                <a:path w="75358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75357" y="3118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4248332" y="3435030"/>
              <a:ext cx="211150" cy="46630"/>
            </a:xfrm>
            <a:custGeom>
              <a:avLst/>
              <a:gdLst/>
              <a:ahLst/>
              <a:cxnLst/>
              <a:rect l="l" t="t" r="r" b="b"/>
              <a:pathLst>
                <a:path w="14119" h="3118" extrusionOk="0">
                  <a:moveTo>
                    <a:pt x="0" y="1"/>
                  </a:moveTo>
                  <a:lnTo>
                    <a:pt x="0" y="3118"/>
                  </a:lnTo>
                  <a:lnTo>
                    <a:pt x="14118" y="3118"/>
                  </a:lnTo>
                  <a:lnTo>
                    <a:pt x="1411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4090659" y="3435030"/>
              <a:ext cx="157686" cy="46630"/>
            </a:xfrm>
            <a:custGeom>
              <a:avLst/>
              <a:gdLst/>
              <a:ahLst/>
              <a:cxnLst/>
              <a:rect l="l" t="t" r="r" b="b"/>
              <a:pathLst>
                <a:path w="10544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10543" y="311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938475" y="3521411"/>
              <a:ext cx="485350" cy="122033"/>
            </a:xfrm>
            <a:custGeom>
              <a:avLst/>
              <a:gdLst/>
              <a:ahLst/>
              <a:cxnLst/>
              <a:rect l="l" t="t" r="r" b="b"/>
              <a:pathLst>
                <a:path w="32454" h="8160" extrusionOk="0">
                  <a:moveTo>
                    <a:pt x="1" y="0"/>
                  </a:moveTo>
                  <a:lnTo>
                    <a:pt x="1" y="8159"/>
                  </a:lnTo>
                  <a:lnTo>
                    <a:pt x="32454" y="8159"/>
                  </a:lnTo>
                  <a:lnTo>
                    <a:pt x="32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938475" y="3677707"/>
              <a:ext cx="371557" cy="26067"/>
            </a:xfrm>
            <a:custGeom>
              <a:avLst/>
              <a:gdLst/>
              <a:ahLst/>
              <a:cxnLst/>
              <a:rect l="l" t="t" r="r" b="b"/>
              <a:pathLst>
                <a:path w="24845" h="1743" extrusionOk="0">
                  <a:moveTo>
                    <a:pt x="1" y="0"/>
                  </a:moveTo>
                  <a:lnTo>
                    <a:pt x="1" y="1742"/>
                  </a:lnTo>
                  <a:lnTo>
                    <a:pt x="24845" y="1742"/>
                  </a:lnTo>
                  <a:lnTo>
                    <a:pt x="248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938475" y="3733908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3"/>
                  </a:lnTo>
                  <a:lnTo>
                    <a:pt x="32454" y="1743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938475" y="3790124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32454" y="1742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938475" y="3847702"/>
              <a:ext cx="485350" cy="24706"/>
            </a:xfrm>
            <a:custGeom>
              <a:avLst/>
              <a:gdLst/>
              <a:ahLst/>
              <a:cxnLst/>
              <a:rect l="l" t="t" r="r" b="b"/>
              <a:pathLst>
                <a:path w="32454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32454" y="1651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38475" y="3903918"/>
              <a:ext cx="270102" cy="26067"/>
            </a:xfrm>
            <a:custGeom>
              <a:avLst/>
              <a:gdLst/>
              <a:ahLst/>
              <a:cxnLst/>
              <a:rect l="l" t="t" r="r" b="b"/>
              <a:pathLst>
                <a:path w="18061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18061" y="1742"/>
                  </a:lnTo>
                  <a:lnTo>
                    <a:pt x="1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240106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659" y="3026"/>
                  </a:lnTo>
                  <a:lnTo>
                    <a:pt x="2475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303172" y="390665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366238" y="3903905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559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642" y="3026"/>
                  </a:lnTo>
                  <a:lnTo>
                    <a:pt x="1559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368145" y="3521411"/>
              <a:ext cx="182346" cy="182361"/>
            </a:xfrm>
            <a:custGeom>
              <a:avLst/>
              <a:gdLst/>
              <a:ahLst/>
              <a:cxnLst/>
              <a:rect l="l" t="t" r="r" b="b"/>
              <a:pathLst>
                <a:path w="12193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2193" y="1219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368145" y="3738036"/>
              <a:ext cx="182346" cy="52103"/>
            </a:xfrm>
            <a:custGeom>
              <a:avLst/>
              <a:gdLst/>
              <a:ahLst/>
              <a:cxnLst/>
              <a:rect l="l" t="t" r="r" b="b"/>
              <a:pathLst>
                <a:path w="12193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2193" y="34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368145" y="3816176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368145" y="3860054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2193" y="128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368145" y="3903918"/>
              <a:ext cx="182346" cy="19217"/>
            </a:xfrm>
            <a:custGeom>
              <a:avLst/>
              <a:gdLst/>
              <a:ahLst/>
              <a:cxnLst/>
              <a:rect l="l" t="t" r="r" b="b"/>
              <a:pathLst>
                <a:path w="12193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3368145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3599846" y="3521411"/>
              <a:ext cx="296139" cy="182361"/>
            </a:xfrm>
            <a:custGeom>
              <a:avLst/>
              <a:gdLst/>
              <a:ahLst/>
              <a:cxnLst/>
              <a:rect l="l" t="t" r="r" b="b"/>
              <a:pathLst>
                <a:path w="19802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9802" y="1219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599846" y="3738036"/>
              <a:ext cx="296139" cy="52103"/>
            </a:xfrm>
            <a:custGeom>
              <a:avLst/>
              <a:gdLst/>
              <a:ahLst/>
              <a:cxnLst/>
              <a:rect l="l" t="t" r="r" b="b"/>
              <a:pathLst>
                <a:path w="19802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9802" y="34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3599846" y="3816176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599846" y="3860054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9802" y="128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599846" y="3903918"/>
              <a:ext cx="296139" cy="19217"/>
            </a:xfrm>
            <a:custGeom>
              <a:avLst/>
              <a:gdLst/>
              <a:ahLst/>
              <a:cxnLst/>
              <a:rect l="l" t="t" r="r" b="b"/>
              <a:pathLst>
                <a:path w="19802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599846" y="3946420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1887075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Arquitetura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578562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4" name="Google Shape;450;p29">
            <a:extLst>
              <a:ext uri="{FF2B5EF4-FFF2-40B4-BE49-F238E27FC236}">
                <a16:creationId xmlns:a16="http://schemas.microsoft.com/office/drawing/2014/main" id="{8957330C-3FB3-0829-C4A7-55EADEAE3390}"/>
              </a:ext>
            </a:extLst>
          </p:cNvPr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012;p37">
            <a:extLst>
              <a:ext uri="{FF2B5EF4-FFF2-40B4-BE49-F238E27FC236}">
                <a16:creationId xmlns:a16="http://schemas.microsoft.com/office/drawing/2014/main" id="{B390D007-530A-E1A5-7A32-82DC21E41DA5}"/>
              </a:ext>
            </a:extLst>
          </p:cNvPr>
          <p:cNvGrpSpPr/>
          <p:nvPr/>
        </p:nvGrpSpPr>
        <p:grpSpPr>
          <a:xfrm>
            <a:off x="7998097" y="1929958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43" name="Google Shape;1013;p37">
              <a:extLst>
                <a:ext uri="{FF2B5EF4-FFF2-40B4-BE49-F238E27FC236}">
                  <a16:creationId xmlns:a16="http://schemas.microsoft.com/office/drawing/2014/main" id="{2E756206-6C78-179C-7EB0-A86F04EEEDFE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14;p37">
              <a:extLst>
                <a:ext uri="{FF2B5EF4-FFF2-40B4-BE49-F238E27FC236}">
                  <a16:creationId xmlns:a16="http://schemas.microsoft.com/office/drawing/2014/main" id="{C0FEBD5E-D7E4-7B1C-8A74-D6D93F29EAEC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15;p37">
              <a:extLst>
                <a:ext uri="{FF2B5EF4-FFF2-40B4-BE49-F238E27FC236}">
                  <a16:creationId xmlns:a16="http://schemas.microsoft.com/office/drawing/2014/main" id="{4E9B2A49-47E0-F528-C948-D822DFAE5763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6;p37">
              <a:extLst>
                <a:ext uri="{FF2B5EF4-FFF2-40B4-BE49-F238E27FC236}">
                  <a16:creationId xmlns:a16="http://schemas.microsoft.com/office/drawing/2014/main" id="{B2E42BBA-6345-C857-B585-5FFAF0370278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7" y="2647067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" name="Google Shape;458;p29">
            <a:extLst>
              <a:ext uri="{FF2B5EF4-FFF2-40B4-BE49-F238E27FC236}">
                <a16:creationId xmlns:a16="http://schemas.microsoft.com/office/drawing/2014/main" id="{EDB50858-8531-FD92-DD2A-066C3A26D318}"/>
              </a:ext>
            </a:extLst>
          </p:cNvPr>
          <p:cNvCxnSpPr/>
          <p:nvPr/>
        </p:nvCxnSpPr>
        <p:spPr>
          <a:xfrm>
            <a:off x="5827309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638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Objetivos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01654C49-2690-FEE9-AD33-E6D75C872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47255"/>
              </p:ext>
            </p:extLst>
          </p:nvPr>
        </p:nvGraphicFramePr>
        <p:xfrm>
          <a:off x="311700" y="1607232"/>
          <a:ext cx="8520600" cy="296643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179645">
                  <a:extLst>
                    <a:ext uri="{9D8B030D-6E8A-4147-A177-3AD203B41FA5}">
                      <a16:colId xmlns:a16="http://schemas.microsoft.com/office/drawing/2014/main" val="1771294600"/>
                    </a:ext>
                  </a:extLst>
                </a:gridCol>
                <a:gridCol w="3128298">
                  <a:extLst>
                    <a:ext uri="{9D8B030D-6E8A-4147-A177-3AD203B41FA5}">
                      <a16:colId xmlns:a16="http://schemas.microsoft.com/office/drawing/2014/main" val="264740591"/>
                    </a:ext>
                  </a:extLst>
                </a:gridCol>
                <a:gridCol w="2212657">
                  <a:extLst>
                    <a:ext uri="{9D8B030D-6E8A-4147-A177-3AD203B41FA5}">
                      <a16:colId xmlns:a16="http://schemas.microsoft.com/office/drawing/2014/main" val="4261432871"/>
                    </a:ext>
                  </a:extLst>
                </a:gridCol>
              </a:tblGrid>
              <a:tr h="39534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b="1" u="none" strike="noStrike" dirty="0">
                          <a:effectLst/>
                        </a:rPr>
                        <a:t>Implementação Essencial (IE)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b="1" u="none" strike="noStrike" dirty="0">
                          <a:effectLst/>
                        </a:rPr>
                        <a:t>Implementação Intermédia (II)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b="1" u="none" strike="noStrike" dirty="0">
                          <a:effectLst/>
                        </a:rPr>
                        <a:t>Implementação Avançada (IA)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3768491115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 err="1">
                          <a:effectLst/>
                        </a:rPr>
                        <a:t>VLANs</a:t>
                      </a:r>
                      <a:r>
                        <a:rPr lang="pt-PT" sz="1200" u="none" strike="noStrike" dirty="0">
                          <a:effectLst/>
                        </a:rPr>
                        <a:t> 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Implementação de Port Security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LACP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3638574837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Endereçamento IPv4✔️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Segurança VLANs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VTP✔️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951311569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Topologia física e lógica✔️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Private VLAN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NAT/PAT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2362802806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Convidados = </a:t>
                      </a:r>
                      <a:r>
                        <a:rPr lang="pt-PT" sz="1200" u="none" strike="noStrike" dirty="0" err="1">
                          <a:effectLst/>
                        </a:rPr>
                        <a:t>Native</a:t>
                      </a:r>
                      <a:r>
                        <a:rPr lang="pt-PT" sz="1200" u="none" strike="noStrike" dirty="0">
                          <a:effectLst/>
                        </a:rPr>
                        <a:t> VLAN✔️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Segurança STP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VRRP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3635415212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Redundância de L2 (STP) 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Redundância de L3 (routing edifícios &lt;-&gt; DC)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 email✔️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3933343870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Routing Estático✔️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 FTP✔️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 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446781569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Router-</a:t>
                      </a:r>
                      <a:r>
                        <a:rPr lang="pt-PT" sz="1200" u="none" strike="noStrike" dirty="0" err="1">
                          <a:effectLst/>
                        </a:rPr>
                        <a:t>on</a:t>
                      </a:r>
                      <a:r>
                        <a:rPr lang="pt-PT" sz="1200" u="none" strike="noStrike" dirty="0">
                          <a:effectLst/>
                        </a:rPr>
                        <a:t>-a-stick✔️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Servidores HTTP</a:t>
                      </a:r>
                      <a:r>
                        <a:rPr lang="pt-PT" sz="1200" u="none" strike="noStrike">
                          <a:effectLst/>
                        </a:rPr>
                        <a:t>/HTTPS✔️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 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223552717"/>
                  </a:ext>
                </a:extLst>
              </a:tr>
              <a:tr h="36794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Rede de gestão dos equipamentos de rede✔️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 TFTP para backup de configurações✔️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 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4240211408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Políticas de controlo </a:t>
                      </a:r>
                      <a:r>
                        <a:rPr lang="pt-PT" sz="1200" u="none" strike="noStrike">
                          <a:effectLst/>
                        </a:rPr>
                        <a:t>de acesso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 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 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2759371779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 DHCP✔️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 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 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1630357770"/>
                  </a:ext>
                </a:extLst>
              </a:tr>
              <a:tr h="2293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Servidor DNS✔️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>
                          <a:effectLst/>
                        </a:rPr>
                        <a:t> 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dirty="0">
                          <a:effectLst/>
                        </a:rPr>
                        <a:t> 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64" marR="10164" marT="10164" marB="0" anchor="ctr"/>
                </a:tc>
                <a:extLst>
                  <a:ext uri="{0D108BD9-81ED-4DB2-BD59-A6C34878D82A}">
                    <a16:rowId xmlns:a16="http://schemas.microsoft.com/office/drawing/2014/main" val="163387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046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Arquitetura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Tivemos de criar rotas estáticas para que fosse possível a comunicação entre todos os equipamentos (routers).</a:t>
            </a: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EA7E70-A17A-2470-78B4-4F6B493F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86" y="1738851"/>
            <a:ext cx="6973427" cy="31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1BB70C-A440-89F6-C45D-EDC12A5A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32" y="2126188"/>
            <a:ext cx="4222136" cy="20785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E13B00-C1AE-B7A7-8897-31A72D5CB290}"/>
              </a:ext>
            </a:extLst>
          </p:cNvPr>
          <p:cNvSpPr txBox="1"/>
          <p:nvPr/>
        </p:nvSpPr>
        <p:spPr>
          <a:xfrm>
            <a:off x="2460932" y="1721812"/>
            <a:ext cx="4222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  <a:ea typeface="Roboto Light"/>
                <a:sym typeface="Roboto Light"/>
              </a:rPr>
              <a:t>Auditorio-PC1p</a:t>
            </a:r>
          </a:p>
        </p:txBody>
      </p:sp>
    </p:spTree>
    <p:extLst>
      <p:ext uri="{BB962C8B-B14F-4D97-AF65-F5344CB8AC3E}">
        <p14:creationId xmlns:p14="http://schemas.microsoft.com/office/powerpoint/2010/main" val="1858009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8762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280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DHCP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1887075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Pool’s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3291202"/>
            <a:ext cx="2076000" cy="370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578562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Relay Agent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4" name="Google Shape;450;p29">
            <a:extLst>
              <a:ext uri="{FF2B5EF4-FFF2-40B4-BE49-F238E27FC236}">
                <a16:creationId xmlns:a16="http://schemas.microsoft.com/office/drawing/2014/main" id="{8957330C-3FB3-0829-C4A7-55EADEAE3390}"/>
              </a:ext>
            </a:extLst>
          </p:cNvPr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6305;p53">
            <a:extLst>
              <a:ext uri="{FF2B5EF4-FFF2-40B4-BE49-F238E27FC236}">
                <a16:creationId xmlns:a16="http://schemas.microsoft.com/office/drawing/2014/main" id="{3D057B74-4FD6-C702-3609-9CFD8FE48B83}"/>
              </a:ext>
            </a:extLst>
          </p:cNvPr>
          <p:cNvGrpSpPr/>
          <p:nvPr/>
        </p:nvGrpSpPr>
        <p:grpSpPr>
          <a:xfrm>
            <a:off x="8020927" y="1935052"/>
            <a:ext cx="189946" cy="263309"/>
            <a:chOff x="-38860325" y="3221750"/>
            <a:chExt cx="228425" cy="316650"/>
          </a:xfrm>
          <a:solidFill>
            <a:srgbClr val="0E2A47"/>
          </a:solidFill>
        </p:grpSpPr>
        <p:sp>
          <p:nvSpPr>
            <p:cNvPr id="137" name="Google Shape;6306;p53">
              <a:extLst>
                <a:ext uri="{FF2B5EF4-FFF2-40B4-BE49-F238E27FC236}">
                  <a16:creationId xmlns:a16="http://schemas.microsoft.com/office/drawing/2014/main" id="{B261BA95-EB75-9ED2-ADDB-2E333AAA2A28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307;p53">
              <a:extLst>
                <a:ext uri="{FF2B5EF4-FFF2-40B4-BE49-F238E27FC236}">
                  <a16:creationId xmlns:a16="http://schemas.microsoft.com/office/drawing/2014/main" id="{8126C3B1-BCA9-9213-1EA8-939004E16058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308;p53">
              <a:extLst>
                <a:ext uri="{FF2B5EF4-FFF2-40B4-BE49-F238E27FC236}">
                  <a16:creationId xmlns:a16="http://schemas.microsoft.com/office/drawing/2014/main" id="{0BA725A5-94BF-E587-5B0A-223105E25F9D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309;p53">
              <a:extLst>
                <a:ext uri="{FF2B5EF4-FFF2-40B4-BE49-F238E27FC236}">
                  <a16:creationId xmlns:a16="http://schemas.microsoft.com/office/drawing/2014/main" id="{5864B904-F835-06C2-B52D-5A08B72B0EF5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325948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012;p37">
            <a:extLst>
              <a:ext uri="{FF2B5EF4-FFF2-40B4-BE49-F238E27FC236}">
                <a16:creationId xmlns:a16="http://schemas.microsoft.com/office/drawing/2014/main" id="{B390D007-530A-E1A5-7A32-82DC21E41DA5}"/>
              </a:ext>
            </a:extLst>
          </p:cNvPr>
          <p:cNvGrpSpPr/>
          <p:nvPr/>
        </p:nvGrpSpPr>
        <p:grpSpPr>
          <a:xfrm>
            <a:off x="7998097" y="2621717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43" name="Google Shape;1013;p37">
              <a:extLst>
                <a:ext uri="{FF2B5EF4-FFF2-40B4-BE49-F238E27FC236}">
                  <a16:creationId xmlns:a16="http://schemas.microsoft.com/office/drawing/2014/main" id="{2E756206-6C78-179C-7EB0-A86F04EEEDFE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14;p37">
              <a:extLst>
                <a:ext uri="{FF2B5EF4-FFF2-40B4-BE49-F238E27FC236}">
                  <a16:creationId xmlns:a16="http://schemas.microsoft.com/office/drawing/2014/main" id="{C0FEBD5E-D7E4-7B1C-8A74-D6D93F29EAEC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15;p37">
              <a:extLst>
                <a:ext uri="{FF2B5EF4-FFF2-40B4-BE49-F238E27FC236}">
                  <a16:creationId xmlns:a16="http://schemas.microsoft.com/office/drawing/2014/main" id="{4E9B2A49-47E0-F528-C948-D822DFAE5763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6;p37">
              <a:extLst>
                <a:ext uri="{FF2B5EF4-FFF2-40B4-BE49-F238E27FC236}">
                  <a16:creationId xmlns:a16="http://schemas.microsoft.com/office/drawing/2014/main" id="{B2E42BBA-6345-C857-B585-5FFAF0370278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3349430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40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Pool’s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97;p26">
            <a:extLst>
              <a:ext uri="{FF2B5EF4-FFF2-40B4-BE49-F238E27FC236}">
                <a16:creationId xmlns:a16="http://schemas.microsoft.com/office/drawing/2014/main" id="{0E6F4C90-EBB8-D8C2-ED73-339A70448447}"/>
              </a:ext>
            </a:extLst>
          </p:cNvPr>
          <p:cNvSpPr txBox="1">
            <a:spLocks/>
          </p:cNvSpPr>
          <p:nvPr/>
        </p:nvSpPr>
        <p:spPr>
          <a:xfrm>
            <a:off x="311700" y="1251150"/>
            <a:ext cx="8520600" cy="4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1DA1BE-504D-00DC-0BE2-FD78B8DC6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25"/>
          <a:stretch/>
        </p:blipFill>
        <p:spPr>
          <a:xfrm>
            <a:off x="1831439" y="1406236"/>
            <a:ext cx="5481121" cy="34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Relay Agent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O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Helper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Address serve para tornar o router um DHCP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relay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, ou seja, permite que o router saiba para onde tem de encaminhar os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request’s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dos DHCP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client’s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. Para isso tivemos de executar o comando “ip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helper-address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&lt;ip&gt;” nas interfaces logicas dos routers 2 e 3, e no router 1 nas interfaces que ligam aos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router’s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referidos anteriormente.</a:t>
            </a: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BA7B35-26A6-EA51-4BAE-6889B87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01" y="2074158"/>
            <a:ext cx="2210998" cy="2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97;p26">
            <a:extLst>
              <a:ext uri="{FF2B5EF4-FFF2-40B4-BE49-F238E27FC236}">
                <a16:creationId xmlns:a16="http://schemas.microsoft.com/office/drawing/2014/main" id="{0E6F4C90-EBB8-D8C2-ED73-339A70448447}"/>
              </a:ext>
            </a:extLst>
          </p:cNvPr>
          <p:cNvSpPr txBox="1">
            <a:spLocks/>
          </p:cNvSpPr>
          <p:nvPr/>
        </p:nvSpPr>
        <p:spPr>
          <a:xfrm>
            <a:off x="311700" y="1251150"/>
            <a:ext cx="8520600" cy="4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050BDC-FBE0-F062-1082-9DA5535D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20" y="1696260"/>
            <a:ext cx="6930960" cy="17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DNS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664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97;p26">
            <a:extLst>
              <a:ext uri="{FF2B5EF4-FFF2-40B4-BE49-F238E27FC236}">
                <a16:creationId xmlns:a16="http://schemas.microsoft.com/office/drawing/2014/main" id="{0E6F4C90-EBB8-D8C2-ED73-339A70448447}"/>
              </a:ext>
            </a:extLst>
          </p:cNvPr>
          <p:cNvSpPr txBox="1">
            <a:spLocks/>
          </p:cNvSpPr>
          <p:nvPr/>
        </p:nvSpPr>
        <p:spPr>
          <a:xfrm>
            <a:off x="311700" y="1251150"/>
            <a:ext cx="8520600" cy="4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0AD13F-EC6D-BA0B-35F7-6F7BBECC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63" y="1683324"/>
            <a:ext cx="4813473" cy="28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97;p26">
            <a:extLst>
              <a:ext uri="{FF2B5EF4-FFF2-40B4-BE49-F238E27FC236}">
                <a16:creationId xmlns:a16="http://schemas.microsoft.com/office/drawing/2014/main" id="{0E6F4C90-EBB8-D8C2-ED73-339A70448447}"/>
              </a:ext>
            </a:extLst>
          </p:cNvPr>
          <p:cNvSpPr txBox="1">
            <a:spLocks/>
          </p:cNvSpPr>
          <p:nvPr/>
        </p:nvSpPr>
        <p:spPr>
          <a:xfrm>
            <a:off x="311700" y="1251150"/>
            <a:ext cx="8520600" cy="4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E0BC04-CDB5-1231-896F-AE27C01F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65" y="1582231"/>
            <a:ext cx="407726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58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N</a:t>
            </a:r>
            <a:r>
              <a:rPr lang="pt-PT" sz="3200" dirty="0">
                <a:solidFill>
                  <a:srgbClr val="FFFFFF"/>
                </a:solidFill>
                <a:latin typeface="Share Tech" panose="00000500000000000000" pitchFamily="2" charset="0"/>
              </a:rPr>
              <a:t>a</a:t>
            </a: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tive VLAN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355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Conteúdos</a:t>
            </a:r>
            <a:endParaRPr dirty="0">
              <a:latin typeface="Share Tech" panose="00000500000000000000" pitchFamily="2" charset="0"/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05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329807" y="2039642"/>
            <a:ext cx="2407788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Avenir Next LT Pro" panose="020B0504020202020204" pitchFamily="34" charset="0"/>
              </a:rPr>
              <a:t>Topologia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61595" y="2936367"/>
            <a:ext cx="2076000" cy="329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latin typeface="Avenir Next LT Pro" panose="020B0504020202020204" pitchFamily="34" charset="0"/>
              </a:rPr>
              <a:t>Ligação Física</a:t>
            </a:r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61595" y="383309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Subnetting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383650" y="203964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Interfaces Lógicas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83650" y="2936367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VTP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383650" y="383309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STP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3606521" y="378373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37;p23">
            <a:extLst>
              <a:ext uri="{FF2B5EF4-FFF2-40B4-BE49-F238E27FC236}">
                <a16:creationId xmlns:a16="http://schemas.microsoft.com/office/drawing/2014/main" id="{D9F02503-0485-9956-1C83-1F7634B36A5A}"/>
              </a:ext>
            </a:extLst>
          </p:cNvPr>
          <p:cNvSpPr/>
          <p:nvPr/>
        </p:nvSpPr>
        <p:spPr>
          <a:xfrm>
            <a:off x="3606521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7;p23">
            <a:extLst>
              <a:ext uri="{FF2B5EF4-FFF2-40B4-BE49-F238E27FC236}">
                <a16:creationId xmlns:a16="http://schemas.microsoft.com/office/drawing/2014/main" id="{2B948727-88CD-7BA0-709C-46960980425C}"/>
              </a:ext>
            </a:extLst>
          </p:cNvPr>
          <p:cNvSpPr/>
          <p:nvPr/>
        </p:nvSpPr>
        <p:spPr>
          <a:xfrm>
            <a:off x="5126529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37;p23">
            <a:extLst>
              <a:ext uri="{FF2B5EF4-FFF2-40B4-BE49-F238E27FC236}">
                <a16:creationId xmlns:a16="http://schemas.microsoft.com/office/drawing/2014/main" id="{C13147C8-4F56-242D-5759-9DC45D2D3893}"/>
              </a:ext>
            </a:extLst>
          </p:cNvPr>
          <p:cNvSpPr/>
          <p:nvPr/>
        </p:nvSpPr>
        <p:spPr>
          <a:xfrm>
            <a:off x="5126529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7;p23">
            <a:extLst>
              <a:ext uri="{FF2B5EF4-FFF2-40B4-BE49-F238E27FC236}">
                <a16:creationId xmlns:a16="http://schemas.microsoft.com/office/drawing/2014/main" id="{179BB629-9240-8270-4ADE-7E203F2BD580}"/>
              </a:ext>
            </a:extLst>
          </p:cNvPr>
          <p:cNvSpPr/>
          <p:nvPr/>
        </p:nvSpPr>
        <p:spPr>
          <a:xfrm>
            <a:off x="3606521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37;p23">
            <a:extLst>
              <a:ext uri="{FF2B5EF4-FFF2-40B4-BE49-F238E27FC236}">
                <a16:creationId xmlns:a16="http://schemas.microsoft.com/office/drawing/2014/main" id="{42D09339-6CAF-5F41-F41A-3A38B64EE763}"/>
              </a:ext>
            </a:extLst>
          </p:cNvPr>
          <p:cNvSpPr/>
          <p:nvPr/>
        </p:nvSpPr>
        <p:spPr>
          <a:xfrm>
            <a:off x="5126529" y="378373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19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 e 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A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Native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VLAN é uma VLAN que não é etiquetada, ou seja, faz com que exista retrocompatibilidade entre equipamentos mais recentes e mais antigos. A nossa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Native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VLAN é a VALN destinada aos Convidados, 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guest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”.</a:t>
            </a:r>
          </a:p>
          <a:p>
            <a:pPr marL="0" indent="0" algn="just"/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Para esta configuração utilizamos o comando 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switchport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trunk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native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vlan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14” em todas as interfaces configuradas em modo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Trunk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nesse Switch.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529F1-AD51-5C06-E309-0982D80A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60" y="2800349"/>
            <a:ext cx="6681680" cy="13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7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solidFill>
                  <a:srgbClr val="FFFFFF"/>
                </a:solidFill>
                <a:latin typeface="Share Tech" panose="00000500000000000000" pitchFamily="2" charset="0"/>
              </a:rPr>
              <a:t>Servidor TFTP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666509" y="1195336"/>
            <a:ext cx="355671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680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0877C3B5-9A20-32CC-2B64-2E0B8B8D3D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78527"/>
            <a:ext cx="8520600" cy="357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Nos routers para fazer a copia da configuração do mesmo para o servidor utilizamos o seguinte conjunto de comandos: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copy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running-config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tftp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:”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“192.168.9.6” (este ip corresponde ao ip do servidor TFTP)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just"/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Nos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switch’s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para fazer a copia da configuração para o servidor utilizamos os seguintes comandos: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“interface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vlan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26” (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vlan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gestão de equipamentos de rede)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“ip add 192.168.3.139 255.255.255.240” (aqui está o ip e o Mac Address)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“exit”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“ip default-gateway 192.168.3.129” (aqui colocamos a default gateway da rede)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copy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running-config </a:t>
            </a:r>
            <a:r>
              <a:rPr lang="pt-PT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tftp</a:t>
            </a: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: “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“192.168.9.6” (ip do servidor)</a:t>
            </a:r>
          </a:p>
        </p:txBody>
      </p:sp>
    </p:spTree>
    <p:extLst>
      <p:ext uri="{BB962C8B-B14F-4D97-AF65-F5344CB8AC3E}">
        <p14:creationId xmlns:p14="http://schemas.microsoft.com/office/powerpoint/2010/main" val="124880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E8789A0-E96A-E6D6-59E2-258EE725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46" y="1422753"/>
            <a:ext cx="3634507" cy="34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36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solidFill>
                  <a:srgbClr val="FFFFFF"/>
                </a:solidFill>
                <a:latin typeface="Share Tech" panose="00000500000000000000" pitchFamily="2" charset="0"/>
              </a:rPr>
              <a:t>Servidor HTTP/HTTPS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572000" y="1195336"/>
            <a:ext cx="4651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1566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7EBBD33C-A1C9-BA6C-6609-A5ABDA53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9" y="1518512"/>
            <a:ext cx="5049982" cy="32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21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85A479C-CB25-DB9D-2E53-4AB082A7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04" y="1798300"/>
            <a:ext cx="6264391" cy="2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4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 err="1">
                <a:solidFill>
                  <a:srgbClr val="FFFFFF"/>
                </a:solidFill>
                <a:latin typeface="Share Tech" panose="00000500000000000000" pitchFamily="2" charset="0"/>
              </a:rPr>
              <a:t>CloudWeb</a:t>
            </a:r>
            <a:r>
              <a:rPr lang="pt-PT" sz="3200" dirty="0">
                <a:solidFill>
                  <a:srgbClr val="FFFFFF"/>
                </a:solidFill>
                <a:latin typeface="Share Tech" panose="00000500000000000000" pitchFamily="2" charset="0"/>
              </a:rPr>
              <a:t>-Server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063836" y="1195336"/>
            <a:ext cx="41593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9335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 e 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D508F73-FC8B-E181-8EAF-4EC72F6E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84"/>
          <a:stretch/>
        </p:blipFill>
        <p:spPr>
          <a:xfrm>
            <a:off x="4679254" y="1669960"/>
            <a:ext cx="4153046" cy="28289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1726E5E-F6FB-465C-2281-09F83997C50A}"/>
              </a:ext>
            </a:extLst>
          </p:cNvPr>
          <p:cNvSpPr txBox="1"/>
          <p:nvPr/>
        </p:nvSpPr>
        <p:spPr>
          <a:xfrm>
            <a:off x="311700" y="1319078"/>
            <a:ext cx="426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  <a:ea typeface="Roboto Light"/>
                <a:sym typeface="Roboto Light"/>
              </a:rPr>
              <a:t>Configuração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68DA0B-AF0F-608A-F448-530B073A651F}"/>
              </a:ext>
            </a:extLst>
          </p:cNvPr>
          <p:cNvSpPr txBox="1"/>
          <p:nvPr/>
        </p:nvSpPr>
        <p:spPr>
          <a:xfrm>
            <a:off x="4572000" y="1319078"/>
            <a:ext cx="426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Avenir Next LT Pro" panose="020B0504020202020204" pitchFamily="34" charset="0"/>
                <a:ea typeface="Roboto Light"/>
                <a:sym typeface="Roboto Light"/>
              </a:rPr>
              <a:t>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3A50A2-0443-65B9-CBAB-E49ACAE88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29163"/>
          <a:stretch/>
        </p:blipFill>
        <p:spPr>
          <a:xfrm>
            <a:off x="311699" y="1664004"/>
            <a:ext cx="4110785" cy="28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5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sz="3200" dirty="0">
                <a:latin typeface="Share Tech" panose="00000500000000000000" pitchFamily="2" charset="0"/>
              </a:rPr>
              <a:t>Servidor de email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572000" y="1195336"/>
            <a:ext cx="4651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019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Conteúdos</a:t>
            </a:r>
            <a:endParaRPr dirty="0">
              <a:latin typeface="Share Tech" panose="00000500000000000000" pitchFamily="2" charset="0"/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10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1"/>
                </a:solidFill>
              </a:rPr>
              <a:t>12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08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09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329807" y="2039642"/>
            <a:ext cx="2407788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>
                <a:latin typeface="Avenir Next LT Pro" panose="020B0504020202020204" pitchFamily="34" charset="0"/>
              </a:rPr>
              <a:t>Atribuição de portas ás </a:t>
            </a:r>
            <a:r>
              <a:rPr lang="pt-PT" dirty="0" err="1">
                <a:latin typeface="Avenir Next LT Pro" panose="020B0504020202020204" pitchFamily="34" charset="0"/>
              </a:rPr>
              <a:t>VLAN’s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61595" y="2936367"/>
            <a:ext cx="2076000" cy="329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>
                <a:latin typeface="Avenir Next LT Pro" panose="020B0504020202020204" pitchFamily="34" charset="0"/>
              </a:rPr>
              <a:t>Static</a:t>
            </a:r>
            <a:r>
              <a:rPr lang="pt-PT" dirty="0">
                <a:latin typeface="Avenir Next LT Pro" panose="020B0504020202020204" pitchFamily="34" charset="0"/>
              </a:rPr>
              <a:t> Routing</a:t>
            </a:r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61595" y="383309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>
                <a:latin typeface="Avenir Next LT Pro" panose="020B0504020202020204" pitchFamily="34" charset="0"/>
              </a:rPr>
              <a:t>DHCP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383650" y="203964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DNS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83649" y="2936367"/>
            <a:ext cx="2098755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>
                <a:latin typeface="Avenir Next LT Pro" panose="020B0504020202020204" pitchFamily="34" charset="0"/>
              </a:rPr>
              <a:t>Convidados = </a:t>
            </a:r>
            <a:r>
              <a:rPr lang="pt-PT" dirty="0" err="1">
                <a:latin typeface="Avenir Next LT Pro" panose="020B0504020202020204" pitchFamily="34" charset="0"/>
              </a:rPr>
              <a:t>Native</a:t>
            </a:r>
            <a:r>
              <a:rPr lang="pt-PT" dirty="0">
                <a:latin typeface="Avenir Next LT Pro" panose="020B0504020202020204" pitchFamily="34" charset="0"/>
              </a:rPr>
              <a:t> VLAN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383650" y="383309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>
                <a:latin typeface="Avenir Next LT Pro" panose="020B0504020202020204" pitchFamily="34" charset="0"/>
              </a:rPr>
              <a:t>Servidor TFTP</a:t>
            </a:r>
          </a:p>
        </p:txBody>
      </p:sp>
      <p:sp>
        <p:nvSpPr>
          <p:cNvPr id="237" name="Google Shape;237;p23"/>
          <p:cNvSpPr/>
          <p:nvPr/>
        </p:nvSpPr>
        <p:spPr>
          <a:xfrm>
            <a:off x="3606521" y="378373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37;p23">
            <a:extLst>
              <a:ext uri="{FF2B5EF4-FFF2-40B4-BE49-F238E27FC236}">
                <a16:creationId xmlns:a16="http://schemas.microsoft.com/office/drawing/2014/main" id="{D9F02503-0485-9956-1C83-1F7634B36A5A}"/>
              </a:ext>
            </a:extLst>
          </p:cNvPr>
          <p:cNvSpPr/>
          <p:nvPr/>
        </p:nvSpPr>
        <p:spPr>
          <a:xfrm>
            <a:off x="3606521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7;p23">
            <a:extLst>
              <a:ext uri="{FF2B5EF4-FFF2-40B4-BE49-F238E27FC236}">
                <a16:creationId xmlns:a16="http://schemas.microsoft.com/office/drawing/2014/main" id="{2B948727-88CD-7BA0-709C-46960980425C}"/>
              </a:ext>
            </a:extLst>
          </p:cNvPr>
          <p:cNvSpPr/>
          <p:nvPr/>
        </p:nvSpPr>
        <p:spPr>
          <a:xfrm>
            <a:off x="5126529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37;p23">
            <a:extLst>
              <a:ext uri="{FF2B5EF4-FFF2-40B4-BE49-F238E27FC236}">
                <a16:creationId xmlns:a16="http://schemas.microsoft.com/office/drawing/2014/main" id="{C13147C8-4F56-242D-5759-9DC45D2D3893}"/>
              </a:ext>
            </a:extLst>
          </p:cNvPr>
          <p:cNvSpPr/>
          <p:nvPr/>
        </p:nvSpPr>
        <p:spPr>
          <a:xfrm>
            <a:off x="5126529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7;p23">
            <a:extLst>
              <a:ext uri="{FF2B5EF4-FFF2-40B4-BE49-F238E27FC236}">
                <a16:creationId xmlns:a16="http://schemas.microsoft.com/office/drawing/2014/main" id="{179BB629-9240-8270-4ADE-7E203F2BD580}"/>
              </a:ext>
            </a:extLst>
          </p:cNvPr>
          <p:cNvSpPr/>
          <p:nvPr/>
        </p:nvSpPr>
        <p:spPr>
          <a:xfrm>
            <a:off x="3606521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37;p23">
            <a:extLst>
              <a:ext uri="{FF2B5EF4-FFF2-40B4-BE49-F238E27FC236}">
                <a16:creationId xmlns:a16="http://schemas.microsoft.com/office/drawing/2014/main" id="{42D09339-6CAF-5F41-F41A-3A38B64EE763}"/>
              </a:ext>
            </a:extLst>
          </p:cNvPr>
          <p:cNvSpPr/>
          <p:nvPr/>
        </p:nvSpPr>
        <p:spPr>
          <a:xfrm>
            <a:off x="5126529" y="378373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084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87CDB235-412D-496B-751F-EFD044CA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30" y="1385523"/>
            <a:ext cx="3608170" cy="35053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76484A9-5359-945C-5533-2F09B204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385523"/>
            <a:ext cx="4060523" cy="35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8D347CF3-2A45-C717-402A-6BE8F89A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85" y="1389957"/>
            <a:ext cx="3579815" cy="34778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4C8763-17CF-F05B-9726-6574A7B1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389962"/>
            <a:ext cx="3579816" cy="34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2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2588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sz="3200" dirty="0">
                <a:latin typeface="Share Tech" panose="00000500000000000000" pitchFamily="2" charset="0"/>
              </a:rPr>
              <a:t>Servidor FTP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572000" y="1195336"/>
            <a:ext cx="4651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2588194"/>
            <a:ext cx="2076000" cy="381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Resultados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54;p29">
            <a:extLst>
              <a:ext uri="{FF2B5EF4-FFF2-40B4-BE49-F238E27FC236}">
                <a16:creationId xmlns:a16="http://schemas.microsoft.com/office/drawing/2014/main" id="{D7951252-24AD-DBC8-0D83-90807EA3E241}"/>
              </a:ext>
            </a:extLst>
          </p:cNvPr>
          <p:cNvSpPr/>
          <p:nvPr/>
        </p:nvSpPr>
        <p:spPr>
          <a:xfrm>
            <a:off x="7903950" y="256675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8729;p58">
            <a:extLst>
              <a:ext uri="{FF2B5EF4-FFF2-40B4-BE49-F238E27FC236}">
                <a16:creationId xmlns:a16="http://schemas.microsoft.com/office/drawing/2014/main" id="{41C248EC-4D03-FD5A-FB80-3D099B2E7149}"/>
              </a:ext>
            </a:extLst>
          </p:cNvPr>
          <p:cNvGrpSpPr/>
          <p:nvPr/>
        </p:nvGrpSpPr>
        <p:grpSpPr>
          <a:xfrm>
            <a:off x="7995218" y="2656706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8" name="Google Shape;8730;p58">
              <a:extLst>
                <a:ext uri="{FF2B5EF4-FFF2-40B4-BE49-F238E27FC236}">
                  <a16:creationId xmlns:a16="http://schemas.microsoft.com/office/drawing/2014/main" id="{366AF646-912E-C236-7F5F-0013A2362A3A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1;p58">
              <a:extLst>
                <a:ext uri="{FF2B5EF4-FFF2-40B4-BE49-F238E27FC236}">
                  <a16:creationId xmlns:a16="http://schemas.microsoft.com/office/drawing/2014/main" id="{AF42B9D1-FB3C-04FD-D506-C05EBF5037C6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2;p58">
              <a:extLst>
                <a:ext uri="{FF2B5EF4-FFF2-40B4-BE49-F238E27FC236}">
                  <a16:creationId xmlns:a16="http://schemas.microsoft.com/office/drawing/2014/main" id="{F9AD9C99-A7F5-7E22-4F6C-9CAD757C76C0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33;p58">
              <a:extLst>
                <a:ext uri="{FF2B5EF4-FFF2-40B4-BE49-F238E27FC236}">
                  <a16:creationId xmlns:a16="http://schemas.microsoft.com/office/drawing/2014/main" id="{187D27B0-937F-BF2B-2FC2-FBC08F246F0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34;p58">
              <a:extLst>
                <a:ext uri="{FF2B5EF4-FFF2-40B4-BE49-F238E27FC236}">
                  <a16:creationId xmlns:a16="http://schemas.microsoft.com/office/drawing/2014/main" id="{5149B27C-8662-503C-D71D-2A8595EB5A90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8667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Configuração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65C4719-1CEE-CA19-D2ED-E18B4927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36962"/>
            <a:ext cx="3718513" cy="36125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404E60-5C7D-AB14-A223-2BD9CED2E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87" y="1336962"/>
            <a:ext cx="3718513" cy="36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2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135F8641-8F84-B466-447F-B91B0F2A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110" y="1342702"/>
            <a:ext cx="3661779" cy="36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22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511050" y="18858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sz="3200" dirty="0">
                <a:latin typeface="Share Tech" panose="00000500000000000000" pitchFamily="2" charset="0"/>
              </a:rPr>
              <a:t>Configuração básica routers e </a:t>
            </a:r>
            <a:r>
              <a:rPr lang="pt-PT" sz="3200" dirty="0" err="1">
                <a:latin typeface="Share Tech" panose="00000500000000000000" pitchFamily="2" charset="0"/>
              </a:rPr>
              <a:t>swicthes</a:t>
            </a:r>
            <a:endParaRPr lang="pt-PT" sz="3200" dirty="0"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572000" y="1195336"/>
            <a:ext cx="4651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1885838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Configuração</a:t>
            </a:r>
          </a:p>
        </p:txBody>
      </p:sp>
      <p:sp>
        <p:nvSpPr>
          <p:cNvPr id="135" name="Google Shape;451;p29">
            <a:extLst>
              <a:ext uri="{FF2B5EF4-FFF2-40B4-BE49-F238E27FC236}">
                <a16:creationId xmlns:a16="http://schemas.microsoft.com/office/drawing/2014/main" id="{D4DD6663-9850-97E8-94B2-FEC65C6B16B5}"/>
              </a:ext>
            </a:extLst>
          </p:cNvPr>
          <p:cNvSpPr/>
          <p:nvPr/>
        </p:nvSpPr>
        <p:spPr>
          <a:xfrm>
            <a:off x="7903950" y="186440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13;p37">
            <a:extLst>
              <a:ext uri="{FF2B5EF4-FFF2-40B4-BE49-F238E27FC236}">
                <a16:creationId xmlns:a16="http://schemas.microsoft.com/office/drawing/2014/main" id="{2E756206-6C78-179C-7EB0-A86F04EEEDFE}"/>
              </a:ext>
            </a:extLst>
          </p:cNvPr>
          <p:cNvSpPr/>
          <p:nvPr/>
        </p:nvSpPr>
        <p:spPr>
          <a:xfrm>
            <a:off x="8048874" y="1928993"/>
            <a:ext cx="184830" cy="184830"/>
          </a:xfrm>
          <a:custGeom>
            <a:avLst/>
            <a:gdLst/>
            <a:ahLst/>
            <a:cxnLst/>
            <a:rect l="l" t="t" r="r" b="b"/>
            <a:pathLst>
              <a:path w="11579" h="11579" extrusionOk="0">
                <a:moveTo>
                  <a:pt x="5761" y="1819"/>
                </a:moveTo>
                <a:cubicBezTo>
                  <a:pt x="7989" y="1819"/>
                  <a:pt x="10085" y="3763"/>
                  <a:pt x="9649" y="6415"/>
                </a:cubicBezTo>
                <a:cubicBezTo>
                  <a:pt x="9388" y="8084"/>
                  <a:pt x="8084" y="9388"/>
                  <a:pt x="6468" y="9701"/>
                </a:cubicBezTo>
                <a:cubicBezTo>
                  <a:pt x="6229" y="9740"/>
                  <a:pt x="5996" y="9759"/>
                  <a:pt x="5769" y="9759"/>
                </a:cubicBezTo>
                <a:cubicBezTo>
                  <a:pt x="2380" y="9759"/>
                  <a:pt x="431" y="5567"/>
                  <a:pt x="2973" y="3025"/>
                </a:cubicBezTo>
                <a:cubicBezTo>
                  <a:pt x="3796" y="2187"/>
                  <a:pt x="4791" y="1819"/>
                  <a:pt x="5761" y="1819"/>
                </a:cubicBezTo>
                <a:close/>
                <a:moveTo>
                  <a:pt x="4799" y="0"/>
                </a:moveTo>
                <a:cubicBezTo>
                  <a:pt x="4642" y="0"/>
                  <a:pt x="4486" y="157"/>
                  <a:pt x="4486" y="313"/>
                </a:cubicBezTo>
                <a:lnTo>
                  <a:pt x="4486" y="626"/>
                </a:lnTo>
                <a:cubicBezTo>
                  <a:pt x="4486" y="731"/>
                  <a:pt x="4381" y="835"/>
                  <a:pt x="4277" y="887"/>
                </a:cubicBezTo>
                <a:cubicBezTo>
                  <a:pt x="3964" y="991"/>
                  <a:pt x="3651" y="1096"/>
                  <a:pt x="3390" y="1252"/>
                </a:cubicBezTo>
                <a:cubicBezTo>
                  <a:pt x="3326" y="1274"/>
                  <a:pt x="3270" y="1286"/>
                  <a:pt x="3219" y="1286"/>
                </a:cubicBezTo>
                <a:cubicBezTo>
                  <a:pt x="3148" y="1286"/>
                  <a:pt x="3086" y="1261"/>
                  <a:pt x="3025" y="1200"/>
                </a:cubicBezTo>
                <a:lnTo>
                  <a:pt x="2817" y="991"/>
                </a:lnTo>
                <a:cubicBezTo>
                  <a:pt x="2765" y="939"/>
                  <a:pt x="2686" y="913"/>
                  <a:pt x="2608" y="913"/>
                </a:cubicBezTo>
                <a:cubicBezTo>
                  <a:pt x="2530" y="913"/>
                  <a:pt x="2452" y="939"/>
                  <a:pt x="2400" y="991"/>
                </a:cubicBezTo>
                <a:lnTo>
                  <a:pt x="991" y="2399"/>
                </a:lnTo>
                <a:cubicBezTo>
                  <a:pt x="887" y="2504"/>
                  <a:pt x="887" y="2712"/>
                  <a:pt x="991" y="2817"/>
                </a:cubicBezTo>
                <a:lnTo>
                  <a:pt x="1200" y="3025"/>
                </a:lnTo>
                <a:cubicBezTo>
                  <a:pt x="1304" y="3130"/>
                  <a:pt x="1304" y="3286"/>
                  <a:pt x="1252" y="3390"/>
                </a:cubicBezTo>
                <a:cubicBezTo>
                  <a:pt x="1096" y="3703"/>
                  <a:pt x="991" y="3964"/>
                  <a:pt x="887" y="4277"/>
                </a:cubicBezTo>
                <a:cubicBezTo>
                  <a:pt x="835" y="4433"/>
                  <a:pt x="731" y="4486"/>
                  <a:pt x="574" y="4538"/>
                </a:cubicBezTo>
                <a:lnTo>
                  <a:pt x="313" y="4538"/>
                </a:lnTo>
                <a:cubicBezTo>
                  <a:pt x="105" y="4538"/>
                  <a:pt x="0" y="4642"/>
                  <a:pt x="0" y="4799"/>
                </a:cubicBezTo>
                <a:lnTo>
                  <a:pt x="0" y="6780"/>
                </a:lnTo>
                <a:cubicBezTo>
                  <a:pt x="0" y="6937"/>
                  <a:pt x="105" y="7093"/>
                  <a:pt x="313" y="7093"/>
                </a:cubicBezTo>
                <a:lnTo>
                  <a:pt x="574" y="7093"/>
                </a:lnTo>
                <a:cubicBezTo>
                  <a:pt x="731" y="7093"/>
                  <a:pt x="835" y="7198"/>
                  <a:pt x="887" y="7302"/>
                </a:cubicBezTo>
                <a:cubicBezTo>
                  <a:pt x="991" y="7615"/>
                  <a:pt x="1096" y="7928"/>
                  <a:pt x="1252" y="8188"/>
                </a:cubicBezTo>
                <a:cubicBezTo>
                  <a:pt x="1304" y="8293"/>
                  <a:pt x="1304" y="8449"/>
                  <a:pt x="1200" y="8554"/>
                </a:cubicBezTo>
                <a:lnTo>
                  <a:pt x="991" y="8762"/>
                </a:lnTo>
                <a:cubicBezTo>
                  <a:pt x="887" y="8866"/>
                  <a:pt x="887" y="9075"/>
                  <a:pt x="991" y="9179"/>
                </a:cubicBezTo>
                <a:lnTo>
                  <a:pt x="2400" y="10588"/>
                </a:lnTo>
                <a:cubicBezTo>
                  <a:pt x="2452" y="10640"/>
                  <a:pt x="2517" y="10666"/>
                  <a:pt x="2589" y="10666"/>
                </a:cubicBezTo>
                <a:cubicBezTo>
                  <a:pt x="2660" y="10666"/>
                  <a:pt x="2739" y="10640"/>
                  <a:pt x="2817" y="10588"/>
                </a:cubicBezTo>
                <a:lnTo>
                  <a:pt x="3025" y="10379"/>
                </a:lnTo>
                <a:cubicBezTo>
                  <a:pt x="3086" y="10318"/>
                  <a:pt x="3165" y="10293"/>
                  <a:pt x="3241" y="10293"/>
                </a:cubicBezTo>
                <a:cubicBezTo>
                  <a:pt x="3295" y="10293"/>
                  <a:pt x="3347" y="10305"/>
                  <a:pt x="3390" y="10327"/>
                </a:cubicBezTo>
                <a:cubicBezTo>
                  <a:pt x="3651" y="10483"/>
                  <a:pt x="3964" y="10588"/>
                  <a:pt x="4277" y="10692"/>
                </a:cubicBezTo>
                <a:cubicBezTo>
                  <a:pt x="4381" y="10744"/>
                  <a:pt x="4486" y="10848"/>
                  <a:pt x="4486" y="11005"/>
                </a:cubicBezTo>
                <a:lnTo>
                  <a:pt x="4486" y="11318"/>
                </a:lnTo>
                <a:cubicBezTo>
                  <a:pt x="4486" y="11474"/>
                  <a:pt x="4642" y="11578"/>
                  <a:pt x="4799" y="11578"/>
                </a:cubicBezTo>
                <a:lnTo>
                  <a:pt x="6780" y="11578"/>
                </a:lnTo>
                <a:cubicBezTo>
                  <a:pt x="6937" y="11578"/>
                  <a:pt x="7041" y="11474"/>
                  <a:pt x="7041" y="11318"/>
                </a:cubicBezTo>
                <a:lnTo>
                  <a:pt x="7041" y="10953"/>
                </a:lnTo>
                <a:cubicBezTo>
                  <a:pt x="7041" y="10796"/>
                  <a:pt x="7146" y="10692"/>
                  <a:pt x="7302" y="10640"/>
                </a:cubicBezTo>
                <a:cubicBezTo>
                  <a:pt x="7615" y="10588"/>
                  <a:pt x="7876" y="10431"/>
                  <a:pt x="8189" y="10327"/>
                </a:cubicBezTo>
                <a:cubicBezTo>
                  <a:pt x="8233" y="10283"/>
                  <a:pt x="8286" y="10267"/>
                  <a:pt x="8341" y="10267"/>
                </a:cubicBezTo>
                <a:cubicBezTo>
                  <a:pt x="8416" y="10267"/>
                  <a:pt x="8493" y="10297"/>
                  <a:pt x="8554" y="10327"/>
                </a:cubicBezTo>
                <a:lnTo>
                  <a:pt x="8762" y="10588"/>
                </a:lnTo>
                <a:cubicBezTo>
                  <a:pt x="8814" y="10640"/>
                  <a:pt x="8893" y="10666"/>
                  <a:pt x="8971" y="10666"/>
                </a:cubicBezTo>
                <a:cubicBezTo>
                  <a:pt x="9049" y="10666"/>
                  <a:pt x="9127" y="10640"/>
                  <a:pt x="9180" y="10588"/>
                </a:cubicBezTo>
                <a:lnTo>
                  <a:pt x="10588" y="9179"/>
                </a:lnTo>
                <a:cubicBezTo>
                  <a:pt x="10692" y="9075"/>
                  <a:pt x="10692" y="8866"/>
                  <a:pt x="10588" y="8762"/>
                </a:cubicBezTo>
                <a:lnTo>
                  <a:pt x="10379" y="8554"/>
                </a:lnTo>
                <a:cubicBezTo>
                  <a:pt x="10275" y="8449"/>
                  <a:pt x="10275" y="8293"/>
                  <a:pt x="10327" y="8188"/>
                </a:cubicBezTo>
                <a:cubicBezTo>
                  <a:pt x="10483" y="7928"/>
                  <a:pt x="10588" y="7615"/>
                  <a:pt x="10692" y="7302"/>
                </a:cubicBezTo>
                <a:cubicBezTo>
                  <a:pt x="10744" y="7198"/>
                  <a:pt x="10848" y="7093"/>
                  <a:pt x="10953" y="7093"/>
                </a:cubicBezTo>
                <a:lnTo>
                  <a:pt x="11266" y="7093"/>
                </a:lnTo>
                <a:cubicBezTo>
                  <a:pt x="11422" y="7093"/>
                  <a:pt x="11579" y="6937"/>
                  <a:pt x="11579" y="6780"/>
                </a:cubicBezTo>
                <a:lnTo>
                  <a:pt x="11579" y="4799"/>
                </a:lnTo>
                <a:cubicBezTo>
                  <a:pt x="11579" y="4642"/>
                  <a:pt x="11422" y="4538"/>
                  <a:pt x="11266" y="4538"/>
                </a:cubicBezTo>
                <a:lnTo>
                  <a:pt x="10953" y="4538"/>
                </a:lnTo>
                <a:cubicBezTo>
                  <a:pt x="10848" y="4486"/>
                  <a:pt x="10692" y="4433"/>
                  <a:pt x="10692" y="4277"/>
                </a:cubicBezTo>
                <a:cubicBezTo>
                  <a:pt x="10588" y="3964"/>
                  <a:pt x="10483" y="3703"/>
                  <a:pt x="10327" y="3390"/>
                </a:cubicBezTo>
                <a:cubicBezTo>
                  <a:pt x="10223" y="3286"/>
                  <a:pt x="10275" y="3130"/>
                  <a:pt x="10379" y="3025"/>
                </a:cubicBezTo>
                <a:lnTo>
                  <a:pt x="10588" y="2817"/>
                </a:lnTo>
                <a:cubicBezTo>
                  <a:pt x="10692" y="2712"/>
                  <a:pt x="10692" y="2504"/>
                  <a:pt x="10588" y="2399"/>
                </a:cubicBezTo>
                <a:lnTo>
                  <a:pt x="9180" y="991"/>
                </a:lnTo>
                <a:cubicBezTo>
                  <a:pt x="9127" y="939"/>
                  <a:pt x="9049" y="913"/>
                  <a:pt x="8971" y="913"/>
                </a:cubicBezTo>
                <a:cubicBezTo>
                  <a:pt x="8893" y="913"/>
                  <a:pt x="8814" y="939"/>
                  <a:pt x="8762" y="991"/>
                </a:cubicBezTo>
                <a:lnTo>
                  <a:pt x="8554" y="1200"/>
                </a:lnTo>
                <a:cubicBezTo>
                  <a:pt x="8489" y="1264"/>
                  <a:pt x="8405" y="1309"/>
                  <a:pt x="8325" y="1309"/>
                </a:cubicBezTo>
                <a:cubicBezTo>
                  <a:pt x="8276" y="1309"/>
                  <a:pt x="8228" y="1292"/>
                  <a:pt x="8189" y="1252"/>
                </a:cubicBezTo>
                <a:cubicBezTo>
                  <a:pt x="7876" y="1096"/>
                  <a:pt x="7615" y="991"/>
                  <a:pt x="7302" y="887"/>
                </a:cubicBezTo>
                <a:cubicBezTo>
                  <a:pt x="7146" y="835"/>
                  <a:pt x="7041" y="731"/>
                  <a:pt x="7041" y="626"/>
                </a:cubicBezTo>
                <a:lnTo>
                  <a:pt x="7041" y="313"/>
                </a:lnTo>
                <a:cubicBezTo>
                  <a:pt x="7041" y="157"/>
                  <a:pt x="6937" y="0"/>
                  <a:pt x="678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14;p37">
            <a:extLst>
              <a:ext uri="{FF2B5EF4-FFF2-40B4-BE49-F238E27FC236}">
                <a16:creationId xmlns:a16="http://schemas.microsoft.com/office/drawing/2014/main" id="{C0FEBD5E-D7E4-7B1C-8A74-D6D93F29EAEC}"/>
              </a:ext>
            </a:extLst>
          </p:cNvPr>
          <p:cNvSpPr/>
          <p:nvPr/>
        </p:nvSpPr>
        <p:spPr>
          <a:xfrm>
            <a:off x="8070519" y="1968947"/>
            <a:ext cx="123231" cy="105400"/>
          </a:xfrm>
          <a:custGeom>
            <a:avLst/>
            <a:gdLst/>
            <a:ahLst/>
            <a:cxnLst/>
            <a:rect l="l" t="t" r="r" b="b"/>
            <a:pathLst>
              <a:path w="7720" h="6603" extrusionOk="0">
                <a:moveTo>
                  <a:pt x="4434" y="1"/>
                </a:moveTo>
                <a:cubicBezTo>
                  <a:pt x="1513" y="1"/>
                  <a:pt x="0" y="3547"/>
                  <a:pt x="2087" y="5633"/>
                </a:cubicBezTo>
                <a:cubicBezTo>
                  <a:pt x="2757" y="6304"/>
                  <a:pt x="3578" y="6602"/>
                  <a:pt x="4383" y="6602"/>
                </a:cubicBezTo>
                <a:cubicBezTo>
                  <a:pt x="6085" y="6602"/>
                  <a:pt x="7719" y="5269"/>
                  <a:pt x="7719" y="3286"/>
                </a:cubicBezTo>
                <a:cubicBezTo>
                  <a:pt x="7719" y="1461"/>
                  <a:pt x="6259" y="1"/>
                  <a:pt x="4434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015;p37">
            <a:extLst>
              <a:ext uri="{FF2B5EF4-FFF2-40B4-BE49-F238E27FC236}">
                <a16:creationId xmlns:a16="http://schemas.microsoft.com/office/drawing/2014/main" id="{4E9B2A49-47E0-F528-C948-D822DFAE5763}"/>
              </a:ext>
            </a:extLst>
          </p:cNvPr>
          <p:cNvSpPr/>
          <p:nvPr/>
        </p:nvSpPr>
        <p:spPr>
          <a:xfrm>
            <a:off x="7998097" y="2092162"/>
            <a:ext cx="130717" cy="131547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016;p37">
            <a:extLst>
              <a:ext uri="{FF2B5EF4-FFF2-40B4-BE49-F238E27FC236}">
                <a16:creationId xmlns:a16="http://schemas.microsoft.com/office/drawing/2014/main" id="{B2E42BBA-6345-C857-B585-5FFAF0370278}"/>
              </a:ext>
            </a:extLst>
          </p:cNvPr>
          <p:cNvSpPr/>
          <p:nvPr/>
        </p:nvSpPr>
        <p:spPr>
          <a:xfrm>
            <a:off x="8015576" y="2121294"/>
            <a:ext cx="84936" cy="72550"/>
          </a:xfrm>
          <a:custGeom>
            <a:avLst/>
            <a:gdLst/>
            <a:ahLst/>
            <a:cxnLst/>
            <a:rect l="l" t="t" r="r" b="b"/>
            <a:pathLst>
              <a:path w="5321" h="4545" extrusionOk="0">
                <a:moveTo>
                  <a:pt x="3025" y="1"/>
                </a:moveTo>
                <a:cubicBezTo>
                  <a:pt x="991" y="1"/>
                  <a:pt x="0" y="2452"/>
                  <a:pt x="1408" y="3860"/>
                </a:cubicBezTo>
                <a:cubicBezTo>
                  <a:pt x="1882" y="4334"/>
                  <a:pt x="2461" y="4544"/>
                  <a:pt x="3026" y="4544"/>
                </a:cubicBezTo>
                <a:cubicBezTo>
                  <a:pt x="4202" y="4544"/>
                  <a:pt x="5320" y="3634"/>
                  <a:pt x="5320" y="2296"/>
                </a:cubicBezTo>
                <a:cubicBezTo>
                  <a:pt x="5320" y="992"/>
                  <a:pt x="4277" y="1"/>
                  <a:pt x="302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44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Resultados</a:t>
            </a:r>
            <a:endParaRPr dirty="0">
              <a:latin typeface="Share Tech" panose="00000500000000000000" pitchFamily="2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28A6A-A909-3BE0-C910-01061F2C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98" y="1412849"/>
            <a:ext cx="3420404" cy="32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354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022017" y="2237243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latin typeface="Share Tech" panose="00000500000000000000" pitchFamily="2" charset="0"/>
              </a:rPr>
              <a:t>Questões?</a:t>
            </a:r>
            <a:endParaRPr sz="3200" b="1" dirty="0">
              <a:latin typeface="Share Tech" panose="00000500000000000000" pitchFamily="2" charset="0"/>
            </a:endParaRPr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Conteúdos</a:t>
            </a:r>
            <a:endParaRPr dirty="0">
              <a:latin typeface="Share Tech" panose="00000500000000000000" pitchFamily="2" charset="0"/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15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329807" y="2039642"/>
            <a:ext cx="2407788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latin typeface="Avenir Next LT Pro" panose="020B0504020202020204" pitchFamily="34" charset="0"/>
              </a:rPr>
              <a:t>Servidor HTTP/HTTPS</a:t>
            </a: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61595" y="2936367"/>
            <a:ext cx="2076000" cy="329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>
                <a:latin typeface="Avenir Next LT Pro" panose="020B0504020202020204" pitchFamily="34" charset="0"/>
              </a:rPr>
              <a:t>CloudWeb</a:t>
            </a:r>
            <a:r>
              <a:rPr lang="pt-PT" dirty="0">
                <a:latin typeface="Avenir Next LT Pro" panose="020B0504020202020204" pitchFamily="34" charset="0"/>
              </a:rPr>
              <a:t>-Server</a:t>
            </a:r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61595" y="383309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>
                <a:latin typeface="Avenir Next LT Pro" panose="020B0504020202020204" pitchFamily="34" charset="0"/>
              </a:rPr>
              <a:t>Servidor de email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383650" y="2039642"/>
            <a:ext cx="2076000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latin typeface="Avenir Next LT Pro" panose="020B0504020202020204" pitchFamily="34" charset="0"/>
              </a:rPr>
              <a:t>Servidor FTP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83649" y="2936367"/>
            <a:ext cx="2098755" cy="329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>
                <a:latin typeface="Avenir Next LT Pro" panose="020B0504020202020204" pitchFamily="34" charset="0"/>
              </a:rPr>
              <a:t>Configuração Básica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3606521" y="378373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37;p23">
            <a:extLst>
              <a:ext uri="{FF2B5EF4-FFF2-40B4-BE49-F238E27FC236}">
                <a16:creationId xmlns:a16="http://schemas.microsoft.com/office/drawing/2014/main" id="{D9F02503-0485-9956-1C83-1F7634B36A5A}"/>
              </a:ext>
            </a:extLst>
          </p:cNvPr>
          <p:cNvSpPr/>
          <p:nvPr/>
        </p:nvSpPr>
        <p:spPr>
          <a:xfrm>
            <a:off x="3606521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7;p23">
            <a:extLst>
              <a:ext uri="{FF2B5EF4-FFF2-40B4-BE49-F238E27FC236}">
                <a16:creationId xmlns:a16="http://schemas.microsoft.com/office/drawing/2014/main" id="{2B948727-88CD-7BA0-709C-46960980425C}"/>
              </a:ext>
            </a:extLst>
          </p:cNvPr>
          <p:cNvSpPr/>
          <p:nvPr/>
        </p:nvSpPr>
        <p:spPr>
          <a:xfrm>
            <a:off x="5126529" y="199028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37;p23">
            <a:extLst>
              <a:ext uri="{FF2B5EF4-FFF2-40B4-BE49-F238E27FC236}">
                <a16:creationId xmlns:a16="http://schemas.microsoft.com/office/drawing/2014/main" id="{C13147C8-4F56-242D-5759-9DC45D2D3893}"/>
              </a:ext>
            </a:extLst>
          </p:cNvPr>
          <p:cNvSpPr/>
          <p:nvPr/>
        </p:nvSpPr>
        <p:spPr>
          <a:xfrm>
            <a:off x="5126529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7;p23">
            <a:extLst>
              <a:ext uri="{FF2B5EF4-FFF2-40B4-BE49-F238E27FC236}">
                <a16:creationId xmlns:a16="http://schemas.microsoft.com/office/drawing/2014/main" id="{179BB629-9240-8270-4ADE-7E203F2BD580}"/>
              </a:ext>
            </a:extLst>
          </p:cNvPr>
          <p:cNvSpPr/>
          <p:nvPr/>
        </p:nvSpPr>
        <p:spPr>
          <a:xfrm>
            <a:off x="3606521" y="2887010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1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60473" y="189559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452465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Topologia Lógica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160818" y="1195336"/>
            <a:ext cx="406240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440901" y="1896987"/>
            <a:ext cx="2413705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Equipamentos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77715" y="2580696"/>
            <a:ext cx="2076000" cy="36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Ligações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6305;p53">
            <a:extLst>
              <a:ext uri="{FF2B5EF4-FFF2-40B4-BE49-F238E27FC236}">
                <a16:creationId xmlns:a16="http://schemas.microsoft.com/office/drawing/2014/main" id="{EC39599A-05F2-FA5B-8BEB-EF9B58FB4D86}"/>
              </a:ext>
            </a:extLst>
          </p:cNvPr>
          <p:cNvGrpSpPr/>
          <p:nvPr/>
        </p:nvGrpSpPr>
        <p:grpSpPr>
          <a:xfrm>
            <a:off x="8020927" y="1935052"/>
            <a:ext cx="189946" cy="263309"/>
            <a:chOff x="-38860325" y="3221750"/>
            <a:chExt cx="228425" cy="316650"/>
          </a:xfrm>
          <a:solidFill>
            <a:srgbClr val="0E2A47"/>
          </a:solidFill>
        </p:grpSpPr>
        <p:sp>
          <p:nvSpPr>
            <p:cNvPr id="116" name="Google Shape;6306;p53">
              <a:extLst>
                <a:ext uri="{FF2B5EF4-FFF2-40B4-BE49-F238E27FC236}">
                  <a16:creationId xmlns:a16="http://schemas.microsoft.com/office/drawing/2014/main" id="{796CAFDB-1D88-99DD-7846-9A4D6B3D6DAA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307;p53">
              <a:extLst>
                <a:ext uri="{FF2B5EF4-FFF2-40B4-BE49-F238E27FC236}">
                  <a16:creationId xmlns:a16="http://schemas.microsoft.com/office/drawing/2014/main" id="{F710C4D0-0226-715C-9DCC-97AD409F770E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308;p53">
              <a:extLst>
                <a:ext uri="{FF2B5EF4-FFF2-40B4-BE49-F238E27FC236}">
                  <a16:creationId xmlns:a16="http://schemas.microsoft.com/office/drawing/2014/main" id="{81B9E29A-2B3F-DFAD-9E17-E1964610339E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309;p53">
              <a:extLst>
                <a:ext uri="{FF2B5EF4-FFF2-40B4-BE49-F238E27FC236}">
                  <a16:creationId xmlns:a16="http://schemas.microsoft.com/office/drawing/2014/main" id="{D5024FC7-DAE8-41E9-983D-4E9740CA88F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8729;p58">
            <a:extLst>
              <a:ext uri="{FF2B5EF4-FFF2-40B4-BE49-F238E27FC236}">
                <a16:creationId xmlns:a16="http://schemas.microsoft.com/office/drawing/2014/main" id="{979B9B91-829E-4EEF-1456-0F146C6CB298}"/>
              </a:ext>
            </a:extLst>
          </p:cNvPr>
          <p:cNvGrpSpPr/>
          <p:nvPr/>
        </p:nvGrpSpPr>
        <p:grpSpPr>
          <a:xfrm>
            <a:off x="7996803" y="2641470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26" name="Google Shape;8730;p58">
              <a:extLst>
                <a:ext uri="{FF2B5EF4-FFF2-40B4-BE49-F238E27FC236}">
                  <a16:creationId xmlns:a16="http://schemas.microsoft.com/office/drawing/2014/main" id="{E913FC9D-17F8-0852-6A7A-84BF688E5F64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31;p58">
              <a:extLst>
                <a:ext uri="{FF2B5EF4-FFF2-40B4-BE49-F238E27FC236}">
                  <a16:creationId xmlns:a16="http://schemas.microsoft.com/office/drawing/2014/main" id="{1584F3A9-97CE-F1D2-F8B8-6DEAA7D74711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32;p58">
              <a:extLst>
                <a:ext uri="{FF2B5EF4-FFF2-40B4-BE49-F238E27FC236}">
                  <a16:creationId xmlns:a16="http://schemas.microsoft.com/office/drawing/2014/main" id="{1C50ADF4-4BB6-349F-087E-05919E21A25B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33;p58">
              <a:extLst>
                <a:ext uri="{FF2B5EF4-FFF2-40B4-BE49-F238E27FC236}">
                  <a16:creationId xmlns:a16="http://schemas.microsoft.com/office/drawing/2014/main" id="{F5FA2E89-1790-8A8E-0CA2-97FCD7A0729B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34;p58">
              <a:extLst>
                <a:ext uri="{FF2B5EF4-FFF2-40B4-BE49-F238E27FC236}">
                  <a16:creationId xmlns:a16="http://schemas.microsoft.com/office/drawing/2014/main" id="{1D3B5B94-644B-70FD-44FE-50F6D7216CD6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Share Tech" panose="00000500000000000000" pitchFamily="2" charset="0"/>
              </a:rPr>
              <a:t>Equipamentos e Ligações</a:t>
            </a:r>
            <a:endParaRPr sz="3200" dirty="0">
              <a:latin typeface="Share Tech" panose="00000500000000000000" pitchFamily="2" charset="0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B8A1E62-38ED-6811-081D-1172214A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85" y="1416089"/>
            <a:ext cx="4281082" cy="34656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60473" y="189559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452465" y="25785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452465" y="3280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Share Tech" panose="00000500000000000000" pitchFamily="2" charset="0"/>
              </a:rPr>
              <a:t>Ligação Física</a:t>
            </a:r>
            <a:endParaRPr sz="3200" dirty="0">
              <a:solidFill>
                <a:srgbClr val="FFFFFF"/>
              </a:solidFill>
              <a:latin typeface="Share Tech" panose="00000500000000000000" pitchFamily="2" charset="0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577715" y="1195336"/>
            <a:ext cx="364551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577715" y="1896987"/>
            <a:ext cx="207600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Exterior</a:t>
            </a:r>
            <a:endParaRPr sz="1200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577715" y="3288906"/>
            <a:ext cx="2076000" cy="378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Edifício 2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77715" y="2580696"/>
            <a:ext cx="2076000" cy="36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Edifício 1</a:t>
            </a:r>
            <a:endParaRPr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54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71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6305;p53">
            <a:extLst>
              <a:ext uri="{FF2B5EF4-FFF2-40B4-BE49-F238E27FC236}">
                <a16:creationId xmlns:a16="http://schemas.microsoft.com/office/drawing/2014/main" id="{EC39599A-05F2-FA5B-8BEB-EF9B58FB4D86}"/>
              </a:ext>
            </a:extLst>
          </p:cNvPr>
          <p:cNvGrpSpPr/>
          <p:nvPr/>
        </p:nvGrpSpPr>
        <p:grpSpPr>
          <a:xfrm>
            <a:off x="8020927" y="1935052"/>
            <a:ext cx="189946" cy="263309"/>
            <a:chOff x="-38860325" y="3221750"/>
            <a:chExt cx="228425" cy="316650"/>
          </a:xfrm>
          <a:solidFill>
            <a:srgbClr val="0E2A47"/>
          </a:solidFill>
        </p:grpSpPr>
        <p:sp>
          <p:nvSpPr>
            <p:cNvPr id="116" name="Google Shape;6306;p53">
              <a:extLst>
                <a:ext uri="{FF2B5EF4-FFF2-40B4-BE49-F238E27FC236}">
                  <a16:creationId xmlns:a16="http://schemas.microsoft.com/office/drawing/2014/main" id="{796CAFDB-1D88-99DD-7846-9A4D6B3D6DAA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307;p53">
              <a:extLst>
                <a:ext uri="{FF2B5EF4-FFF2-40B4-BE49-F238E27FC236}">
                  <a16:creationId xmlns:a16="http://schemas.microsoft.com/office/drawing/2014/main" id="{F710C4D0-0226-715C-9DCC-97AD409F770E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308;p53">
              <a:extLst>
                <a:ext uri="{FF2B5EF4-FFF2-40B4-BE49-F238E27FC236}">
                  <a16:creationId xmlns:a16="http://schemas.microsoft.com/office/drawing/2014/main" id="{81B9E29A-2B3F-DFAD-9E17-E1964610339E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309;p53">
              <a:extLst>
                <a:ext uri="{FF2B5EF4-FFF2-40B4-BE49-F238E27FC236}">
                  <a16:creationId xmlns:a16="http://schemas.microsoft.com/office/drawing/2014/main" id="{D5024FC7-DAE8-41E9-983D-4E9740CA88F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9"/>
          <p:cNvSpPr/>
          <p:nvPr/>
        </p:nvSpPr>
        <p:spPr>
          <a:xfrm>
            <a:off x="7903950" y="325948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012;p37">
            <a:extLst>
              <a:ext uri="{FF2B5EF4-FFF2-40B4-BE49-F238E27FC236}">
                <a16:creationId xmlns:a16="http://schemas.microsoft.com/office/drawing/2014/main" id="{5B4E2D4B-84AE-A8D9-47A7-5AC09087503E}"/>
              </a:ext>
            </a:extLst>
          </p:cNvPr>
          <p:cNvGrpSpPr/>
          <p:nvPr/>
        </p:nvGrpSpPr>
        <p:grpSpPr>
          <a:xfrm>
            <a:off x="7998097" y="2621717"/>
            <a:ext cx="235606" cy="294716"/>
            <a:chOff x="2905736" y="2888729"/>
            <a:chExt cx="235606" cy="294716"/>
          </a:xfrm>
          <a:solidFill>
            <a:srgbClr val="0E2A47"/>
          </a:solidFill>
        </p:grpSpPr>
        <p:sp>
          <p:nvSpPr>
            <p:cNvPr id="121" name="Google Shape;1013;p37">
              <a:extLst>
                <a:ext uri="{FF2B5EF4-FFF2-40B4-BE49-F238E27FC236}">
                  <a16:creationId xmlns:a16="http://schemas.microsoft.com/office/drawing/2014/main" id="{25A0D3B5-274F-23C5-4067-0A8E4F5DF489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14;p37">
              <a:extLst>
                <a:ext uri="{FF2B5EF4-FFF2-40B4-BE49-F238E27FC236}">
                  <a16:creationId xmlns:a16="http://schemas.microsoft.com/office/drawing/2014/main" id="{05BE1813-D2DD-4E6A-9679-2FFD7ED6800D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15;p37">
              <a:extLst>
                <a:ext uri="{FF2B5EF4-FFF2-40B4-BE49-F238E27FC236}">
                  <a16:creationId xmlns:a16="http://schemas.microsoft.com/office/drawing/2014/main" id="{AB529212-7A33-E9D7-7CD4-7DE04695B7D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16;p37">
              <a:extLst>
                <a:ext uri="{FF2B5EF4-FFF2-40B4-BE49-F238E27FC236}">
                  <a16:creationId xmlns:a16="http://schemas.microsoft.com/office/drawing/2014/main" id="{9EA4AC06-56FD-6C1E-B68E-51AC792151E6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8729;p58">
            <a:extLst>
              <a:ext uri="{FF2B5EF4-FFF2-40B4-BE49-F238E27FC236}">
                <a16:creationId xmlns:a16="http://schemas.microsoft.com/office/drawing/2014/main" id="{979B9B91-829E-4EEF-1456-0F146C6CB298}"/>
              </a:ext>
            </a:extLst>
          </p:cNvPr>
          <p:cNvGrpSpPr/>
          <p:nvPr/>
        </p:nvGrpSpPr>
        <p:grpSpPr>
          <a:xfrm>
            <a:off x="7995218" y="3349430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26" name="Google Shape;8730;p58">
              <a:extLst>
                <a:ext uri="{FF2B5EF4-FFF2-40B4-BE49-F238E27FC236}">
                  <a16:creationId xmlns:a16="http://schemas.microsoft.com/office/drawing/2014/main" id="{E913FC9D-17F8-0852-6A7A-84BF688E5F64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31;p58">
              <a:extLst>
                <a:ext uri="{FF2B5EF4-FFF2-40B4-BE49-F238E27FC236}">
                  <a16:creationId xmlns:a16="http://schemas.microsoft.com/office/drawing/2014/main" id="{1584F3A9-97CE-F1D2-F8B8-6DEAA7D74711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32;p58">
              <a:extLst>
                <a:ext uri="{FF2B5EF4-FFF2-40B4-BE49-F238E27FC236}">
                  <a16:creationId xmlns:a16="http://schemas.microsoft.com/office/drawing/2014/main" id="{1C50ADF4-4BB6-349F-087E-05919E21A25B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33;p58">
              <a:extLst>
                <a:ext uri="{FF2B5EF4-FFF2-40B4-BE49-F238E27FC236}">
                  <a16:creationId xmlns:a16="http://schemas.microsoft.com/office/drawing/2014/main" id="{F5FA2E89-1790-8A8E-0CA2-97FCD7A0729B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34;p58">
              <a:extLst>
                <a:ext uri="{FF2B5EF4-FFF2-40B4-BE49-F238E27FC236}">
                  <a16:creationId xmlns:a16="http://schemas.microsoft.com/office/drawing/2014/main" id="{1D3B5B94-644B-70FD-44FE-50F6D7216CD6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448;p29">
            <a:extLst>
              <a:ext uri="{FF2B5EF4-FFF2-40B4-BE49-F238E27FC236}">
                <a16:creationId xmlns:a16="http://schemas.microsoft.com/office/drawing/2014/main" id="{7C60AFC2-9715-E1A6-1AC6-4836B35ADCED}"/>
              </a:ext>
            </a:extLst>
          </p:cNvPr>
          <p:cNvSpPr/>
          <p:nvPr/>
        </p:nvSpPr>
        <p:spPr>
          <a:xfrm rot="10800000">
            <a:off x="5452465" y="39734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557;p29">
            <a:extLst>
              <a:ext uri="{FF2B5EF4-FFF2-40B4-BE49-F238E27FC236}">
                <a16:creationId xmlns:a16="http://schemas.microsoft.com/office/drawing/2014/main" id="{3695069B-844E-CA23-FE6D-40F245ACF053}"/>
              </a:ext>
            </a:extLst>
          </p:cNvPr>
          <p:cNvSpPr txBox="1">
            <a:spLocks/>
          </p:cNvSpPr>
          <p:nvPr/>
        </p:nvSpPr>
        <p:spPr>
          <a:xfrm>
            <a:off x="5592405" y="3973925"/>
            <a:ext cx="2076000" cy="37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PT" sz="1200" b="1" dirty="0">
                <a:solidFill>
                  <a:srgbClr val="0E2A47"/>
                </a:solidFill>
                <a:latin typeface="Avenir Next LT Pro" panose="020B0504020202020204" pitchFamily="34" charset="0"/>
              </a:rPr>
              <a:t>Data </a:t>
            </a:r>
            <a:r>
              <a:rPr lang="pt-PT" sz="1200" b="1" dirty="0" err="1">
                <a:solidFill>
                  <a:srgbClr val="0E2A47"/>
                </a:solidFill>
                <a:latin typeface="Avenir Next LT Pro" panose="020B0504020202020204" pitchFamily="34" charset="0"/>
              </a:rPr>
              <a:t>Center</a:t>
            </a:r>
            <a:endParaRPr lang="pt-PT" b="1" dirty="0">
              <a:solidFill>
                <a:srgbClr val="0E2A47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4" name="Google Shape;454;p29">
            <a:extLst>
              <a:ext uri="{FF2B5EF4-FFF2-40B4-BE49-F238E27FC236}">
                <a16:creationId xmlns:a16="http://schemas.microsoft.com/office/drawing/2014/main" id="{EAE4AE64-DB0E-3C27-015C-E6B0B5767AE0}"/>
              </a:ext>
            </a:extLst>
          </p:cNvPr>
          <p:cNvSpPr/>
          <p:nvPr/>
        </p:nvSpPr>
        <p:spPr>
          <a:xfrm>
            <a:off x="7903950" y="397246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8729;p58">
            <a:extLst>
              <a:ext uri="{FF2B5EF4-FFF2-40B4-BE49-F238E27FC236}">
                <a16:creationId xmlns:a16="http://schemas.microsoft.com/office/drawing/2014/main" id="{1EE84040-8B37-DC87-E6AC-3B3B91C62B78}"/>
              </a:ext>
            </a:extLst>
          </p:cNvPr>
          <p:cNvGrpSpPr/>
          <p:nvPr/>
        </p:nvGrpSpPr>
        <p:grpSpPr>
          <a:xfrm>
            <a:off x="7995218" y="4062418"/>
            <a:ext cx="241365" cy="244002"/>
            <a:chOff x="-2668225" y="3239075"/>
            <a:chExt cx="288300" cy="291450"/>
          </a:xfrm>
          <a:solidFill>
            <a:srgbClr val="0E2A47"/>
          </a:solidFill>
        </p:grpSpPr>
        <p:sp>
          <p:nvSpPr>
            <p:cNvPr id="146" name="Google Shape;8730;p58">
              <a:extLst>
                <a:ext uri="{FF2B5EF4-FFF2-40B4-BE49-F238E27FC236}">
                  <a16:creationId xmlns:a16="http://schemas.microsoft.com/office/drawing/2014/main" id="{F4764AD4-EC3A-6768-C0AA-0C90CB42EF3E}"/>
                </a:ext>
              </a:extLst>
            </p:cNvPr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31;p58">
              <a:extLst>
                <a:ext uri="{FF2B5EF4-FFF2-40B4-BE49-F238E27FC236}">
                  <a16:creationId xmlns:a16="http://schemas.microsoft.com/office/drawing/2014/main" id="{1B06AC4A-6524-7A31-7B07-C4BFB4E5439C}"/>
                </a:ext>
              </a:extLst>
            </p:cNvPr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32;p58">
              <a:extLst>
                <a:ext uri="{FF2B5EF4-FFF2-40B4-BE49-F238E27FC236}">
                  <a16:creationId xmlns:a16="http://schemas.microsoft.com/office/drawing/2014/main" id="{D1C38C9E-F375-0990-E90C-9C4BF84E2B71}"/>
                </a:ext>
              </a:extLst>
            </p:cNvPr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33;p58">
              <a:extLst>
                <a:ext uri="{FF2B5EF4-FFF2-40B4-BE49-F238E27FC236}">
                  <a16:creationId xmlns:a16="http://schemas.microsoft.com/office/drawing/2014/main" id="{DADCB3AF-12E5-BDF7-8264-CA3C828B49C8}"/>
                </a:ext>
              </a:extLst>
            </p:cNvPr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34;p58">
              <a:extLst>
                <a:ext uri="{FF2B5EF4-FFF2-40B4-BE49-F238E27FC236}">
                  <a16:creationId xmlns:a16="http://schemas.microsoft.com/office/drawing/2014/main" id="{C0450AA0-F2DF-8271-16B0-4DF8D06D4838}"/>
                </a:ext>
              </a:extLst>
            </p:cNvPr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8953513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6"/>
        </a:solidFill>
        <a:ln w="19050" cap="flat" cmpd="sng">
          <a:solidFill>
            <a:srgbClr val="FFFFFF"/>
          </a:solidFill>
          <a:prstDash val="solid"/>
          <a:round/>
          <a:headEnd type="none" w="sm" len="sm"/>
          <a:tailEnd type="none" w="sm" len="sm"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1048</Words>
  <Application>Microsoft Office PowerPoint</Application>
  <PresentationFormat>Apresentação no Ecrã (16:9)</PresentationFormat>
  <Paragraphs>298</Paragraphs>
  <Slides>57</Slides>
  <Notes>57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57</vt:i4>
      </vt:variant>
    </vt:vector>
  </HeadingPairs>
  <TitlesOfParts>
    <vt:vector size="66" baseType="lpstr">
      <vt:lpstr>Roboto Black</vt:lpstr>
      <vt:lpstr>Calibri</vt:lpstr>
      <vt:lpstr>Avenir Next LT Pro</vt:lpstr>
      <vt:lpstr>Share Tech</vt:lpstr>
      <vt:lpstr>Bree Serif</vt:lpstr>
      <vt:lpstr>Roboto Light</vt:lpstr>
      <vt:lpstr>Roboto Thin</vt:lpstr>
      <vt:lpstr>Arial</vt:lpstr>
      <vt:lpstr>WEB PROPOSAL</vt:lpstr>
      <vt:lpstr>Project  Based-Learning</vt:lpstr>
      <vt:lpstr>Introdução</vt:lpstr>
      <vt:lpstr>Objetivos</vt:lpstr>
      <vt:lpstr>Conteúdos</vt:lpstr>
      <vt:lpstr>Conteúdos</vt:lpstr>
      <vt:lpstr>Conteúdos</vt:lpstr>
      <vt:lpstr>Topologia Lógica</vt:lpstr>
      <vt:lpstr>Equipamentos e Ligações</vt:lpstr>
      <vt:lpstr>Ligação Física</vt:lpstr>
      <vt:lpstr>Exterior</vt:lpstr>
      <vt:lpstr>Edifício 1</vt:lpstr>
      <vt:lpstr>Edifício 2</vt:lpstr>
      <vt:lpstr>Data Center</vt:lpstr>
      <vt:lpstr>Subnetting</vt:lpstr>
      <vt:lpstr>Resultados</vt:lpstr>
      <vt:lpstr>Resultados</vt:lpstr>
      <vt:lpstr>Interfaces Lógicas</vt:lpstr>
      <vt:lpstr>Criação e Resultados</vt:lpstr>
      <vt:lpstr>VTP</vt:lpstr>
      <vt:lpstr>Criação dos Servidores e Configuração dos Clientes</vt:lpstr>
      <vt:lpstr>STP</vt:lpstr>
      <vt:lpstr>Atribuição de prioridades – Edificio 1</vt:lpstr>
      <vt:lpstr>Atribuição de prioridades – Edificio 2</vt:lpstr>
      <vt:lpstr>Calculo dos Custos</vt:lpstr>
      <vt:lpstr>Calculo dos Custos</vt:lpstr>
      <vt:lpstr>Resultados</vt:lpstr>
      <vt:lpstr>Atribuição de Portas ás VLAN’s</vt:lpstr>
      <vt:lpstr>Atribuição de Portas e Resultados</vt:lpstr>
      <vt:lpstr>Static Routing</vt:lpstr>
      <vt:lpstr>Arquitetura</vt:lpstr>
      <vt:lpstr>Resultados</vt:lpstr>
      <vt:lpstr>DHCP</vt:lpstr>
      <vt:lpstr>Pool’s</vt:lpstr>
      <vt:lpstr>Relay Agent</vt:lpstr>
      <vt:lpstr>Resultados</vt:lpstr>
      <vt:lpstr>DNS</vt:lpstr>
      <vt:lpstr>Configuração</vt:lpstr>
      <vt:lpstr>Resultados</vt:lpstr>
      <vt:lpstr>Native VLAN</vt:lpstr>
      <vt:lpstr>Configuração e Resultados</vt:lpstr>
      <vt:lpstr>Servidor TFTP</vt:lpstr>
      <vt:lpstr>Configuração</vt:lpstr>
      <vt:lpstr>Resultados</vt:lpstr>
      <vt:lpstr>Servidor HTTP/HTTPS</vt:lpstr>
      <vt:lpstr>Configuração</vt:lpstr>
      <vt:lpstr>Resultados</vt:lpstr>
      <vt:lpstr>CloudWeb-Server</vt:lpstr>
      <vt:lpstr>Configuração e Resultados</vt:lpstr>
      <vt:lpstr>Servidor de email</vt:lpstr>
      <vt:lpstr>Configuração</vt:lpstr>
      <vt:lpstr>Resultados</vt:lpstr>
      <vt:lpstr>Servidor FTP</vt:lpstr>
      <vt:lpstr>Configuração</vt:lpstr>
      <vt:lpstr>Resultados</vt:lpstr>
      <vt:lpstr>Configuração básica routers e swicthes</vt:lpstr>
      <vt:lpstr>Resultados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Base Learning</dc:title>
  <cp:lastModifiedBy>José Bernardo Magalhães Jesus</cp:lastModifiedBy>
  <cp:revision>3</cp:revision>
  <dcterms:modified xsi:type="dcterms:W3CDTF">2022-06-24T03:17:03Z</dcterms:modified>
</cp:coreProperties>
</file>